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0"/>
  </p:notesMasterIdLst>
  <p:handoutMasterIdLst>
    <p:handoutMasterId r:id="rId21"/>
  </p:handoutMasterIdLst>
  <p:sldIdLst>
    <p:sldId id="266" r:id="rId5"/>
    <p:sldId id="258" r:id="rId6"/>
    <p:sldId id="256" r:id="rId7"/>
    <p:sldId id="257" r:id="rId8"/>
    <p:sldId id="284" r:id="rId9"/>
    <p:sldId id="259" r:id="rId10"/>
    <p:sldId id="273" r:id="rId11"/>
    <p:sldId id="275" r:id="rId12"/>
    <p:sldId id="276" r:id="rId13"/>
    <p:sldId id="278" r:id="rId14"/>
    <p:sldId id="279" r:id="rId15"/>
    <p:sldId id="280" r:id="rId16"/>
    <p:sldId id="281" r:id="rId17"/>
    <p:sldId id="282" r:id="rId18"/>
    <p:sldId id="283" r:id="rId19"/>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6"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EDC"/>
    <a:srgbClr val="2E25DB"/>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274" autoAdjust="0"/>
  </p:normalViewPr>
  <p:slideViewPr>
    <p:cSldViewPr snapToGrid="0" showGuides="1">
      <p:cViewPr varScale="1">
        <p:scale>
          <a:sx n="114" d="100"/>
          <a:sy n="114" d="100"/>
        </p:scale>
        <p:origin x="468" y="114"/>
      </p:cViewPr>
      <p:guideLst>
        <p:guide pos="3840"/>
        <p:guide orient="horz" pos="2160"/>
      </p:guideLst>
    </p:cSldViewPr>
  </p:slideViewPr>
  <p:notesTextViewPr>
    <p:cViewPr>
      <p:scale>
        <a:sx n="1" d="1"/>
        <a:sy n="1" d="1"/>
      </p:scale>
      <p:origin x="0" y="0"/>
    </p:cViewPr>
  </p:notesText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A9E02AD-574F-46B1-91CF-758ECD9272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dirty="0"/>
          </a:p>
        </p:txBody>
      </p:sp>
      <p:sp>
        <p:nvSpPr>
          <p:cNvPr id="3" name="Espace réservé de la date 2">
            <a:extLst>
              <a:ext uri="{FF2B5EF4-FFF2-40B4-BE49-F238E27FC236}">
                <a16:creationId xmlns:a16="http://schemas.microsoft.com/office/drawing/2014/main" id="{0DCDBB3E-0962-4543-8203-0E0084580CE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C041F2E-D5F6-4F97-9A5D-B26B6DC6D3A5}" type="datetime1">
              <a:rPr lang="fr-FR" smtClean="0"/>
              <a:t>19/04/2024</a:t>
            </a:fld>
            <a:endParaRPr lang="fr-FR" dirty="0"/>
          </a:p>
        </p:txBody>
      </p:sp>
      <p:sp>
        <p:nvSpPr>
          <p:cNvPr id="4" name="Espace réservé du pied de page 3">
            <a:extLst>
              <a:ext uri="{FF2B5EF4-FFF2-40B4-BE49-F238E27FC236}">
                <a16:creationId xmlns:a16="http://schemas.microsoft.com/office/drawing/2014/main" id="{DD61A4A7-FC01-4444-9707-74E93BD634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dirty="0"/>
          </a:p>
        </p:txBody>
      </p:sp>
      <p:sp>
        <p:nvSpPr>
          <p:cNvPr id="5" name="Espace réservé du numéro de diapositive 4">
            <a:extLst>
              <a:ext uri="{FF2B5EF4-FFF2-40B4-BE49-F238E27FC236}">
                <a16:creationId xmlns:a16="http://schemas.microsoft.com/office/drawing/2014/main" id="{B28D65D7-8813-49CE-A8BE-42984C5CBD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022FEE5-93F6-4794-9247-D82E88608B7E}" type="slidenum">
              <a:rPr lang="fr-FR" smtClean="0"/>
              <a:t>‹N°›</a:t>
            </a:fld>
            <a:endParaRPr lang="fr-FR" dirty="0"/>
          </a:p>
        </p:txBody>
      </p:sp>
    </p:spTree>
    <p:extLst>
      <p:ext uri="{BB962C8B-B14F-4D97-AF65-F5344CB8AC3E}">
        <p14:creationId xmlns:p14="http://schemas.microsoft.com/office/powerpoint/2010/main" val="21484001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noProof="0"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46AA2D-5244-4504-A41E-83FB70CE5ACA}" type="datetime1">
              <a:rPr lang="fr-FR" smtClean="0"/>
              <a:pPr/>
              <a:t>19/04/2024</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0"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noProof="0"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3D78A92-0141-4330-8F3E-FAADFAC23844}" type="slidenum">
              <a:rPr lang="fr-FR" noProof="0" smtClean="0"/>
              <a:t>‹N°›</a:t>
            </a:fld>
            <a:endParaRPr lang="fr-FR" noProof="0"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53D78A92-0141-4330-8F3E-FAADFAC23844}" type="slidenum">
              <a:rPr lang="fr-FR" smtClean="0"/>
              <a:t>1</a:t>
            </a:fld>
            <a:endParaRPr lang="fr-FR" dirty="0"/>
          </a:p>
        </p:txBody>
      </p:sp>
    </p:spTree>
    <p:extLst>
      <p:ext uri="{BB962C8B-B14F-4D97-AF65-F5344CB8AC3E}">
        <p14:creationId xmlns:p14="http://schemas.microsoft.com/office/powerpoint/2010/main" val="1205939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53D78A92-0141-4330-8F3E-FAADFAC23844}" type="slidenum">
              <a:rPr lang="fr-FR" smtClean="0"/>
              <a:t>2</a:t>
            </a:fld>
            <a:endParaRPr lang="fr-FR" dirty="0"/>
          </a:p>
        </p:txBody>
      </p:sp>
    </p:spTree>
    <p:extLst>
      <p:ext uri="{BB962C8B-B14F-4D97-AF65-F5344CB8AC3E}">
        <p14:creationId xmlns:p14="http://schemas.microsoft.com/office/powerpoint/2010/main" val="253677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53D78A92-0141-4330-8F3E-FAADFAC23844}" type="slidenum">
              <a:rPr lang="fr-FR" smtClean="0"/>
              <a:t>3</a:t>
            </a:fld>
            <a:endParaRPr lang="fr-FR" dirty="0"/>
          </a:p>
        </p:txBody>
      </p:sp>
    </p:spTree>
    <p:extLst>
      <p:ext uri="{BB962C8B-B14F-4D97-AF65-F5344CB8AC3E}">
        <p14:creationId xmlns:p14="http://schemas.microsoft.com/office/powerpoint/2010/main" val="2898516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53D78A92-0141-4330-8F3E-FAADFAC23844}" type="slidenum">
              <a:rPr lang="fr-FR" smtClean="0"/>
              <a:t>4</a:t>
            </a:fld>
            <a:endParaRPr lang="fr-FR" dirty="0"/>
          </a:p>
        </p:txBody>
      </p:sp>
    </p:spTree>
    <p:extLst>
      <p:ext uri="{BB962C8B-B14F-4D97-AF65-F5344CB8AC3E}">
        <p14:creationId xmlns:p14="http://schemas.microsoft.com/office/powerpoint/2010/main" val="208175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53D78A92-0141-4330-8F3E-FAADFAC23844}" type="slidenum">
              <a:rPr lang="fr-FR" smtClean="0"/>
              <a:t>6</a:t>
            </a:fld>
            <a:endParaRPr lang="fr-FR" dirty="0"/>
          </a:p>
        </p:txBody>
      </p:sp>
    </p:spTree>
    <p:extLst>
      <p:ext uri="{BB962C8B-B14F-4D97-AF65-F5344CB8AC3E}">
        <p14:creationId xmlns:p14="http://schemas.microsoft.com/office/powerpoint/2010/main" val="3287016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avec imag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9AD403-A15F-4A2F-B050-AB874136E732}"/>
              </a:ext>
            </a:extLst>
          </p:cNvPr>
          <p:cNvSpPr>
            <a:spLocks noGrp="1"/>
          </p:cNvSpPr>
          <p:nvPr>
            <p:ph type="title" hasCustomPrompt="1"/>
          </p:nvPr>
        </p:nvSpPr>
        <p:spPr>
          <a:xfrm>
            <a:off x="758588" y="1436921"/>
            <a:ext cx="5690680" cy="1517356"/>
          </a:xfrm>
        </p:spPr>
        <p:txBody>
          <a:bodyPr rtlCol="0">
            <a:noAutofit/>
          </a:bodyPr>
          <a:lstStyle>
            <a:lvl1pPr>
              <a:defRPr sz="6000"/>
            </a:lvl1pPr>
          </a:lstStyle>
          <a:p>
            <a:pPr rtl="0"/>
            <a:r>
              <a:rPr lang="fr-FR" noProof="0" dirty="0"/>
              <a:t>PRÉSENTATION</a:t>
            </a:r>
            <a:br>
              <a:rPr lang="fr-FR" noProof="0" dirty="0"/>
            </a:br>
            <a:r>
              <a:rPr lang="fr-FR" noProof="0" dirty="0"/>
              <a:t>TITRE    </a:t>
            </a:r>
          </a:p>
        </p:txBody>
      </p:sp>
      <p:sp>
        <p:nvSpPr>
          <p:cNvPr id="23" name="Espace réservé du texte 26">
            <a:extLst>
              <a:ext uri="{FF2B5EF4-FFF2-40B4-BE49-F238E27FC236}">
                <a16:creationId xmlns:a16="http://schemas.microsoft.com/office/drawing/2014/main" id="{5BB088E3-63C1-423F-A939-150B8E1F87A7}"/>
              </a:ext>
            </a:extLst>
          </p:cNvPr>
          <p:cNvSpPr>
            <a:spLocks noGrp="1"/>
          </p:cNvSpPr>
          <p:nvPr>
            <p:ph type="body" sz="quarter" idx="20" hasCustomPrompt="1"/>
          </p:nvPr>
        </p:nvSpPr>
        <p:spPr>
          <a:xfrm>
            <a:off x="786259" y="5096662"/>
            <a:ext cx="4367531" cy="949829"/>
          </a:xfrm>
        </p:spPr>
        <p:txBody>
          <a:bodyPr rtlCol="0">
            <a:noAutofit/>
          </a:bodyPr>
          <a:lstStyle>
            <a:lvl1pPr marL="0" indent="0" algn="l">
              <a:buNone/>
              <a:defRPr sz="2800" b="0" i="0">
                <a:solidFill>
                  <a:schemeClr val="accent3"/>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fr-FR" noProof="0" dirty="0"/>
              <a:t>Mois</a:t>
            </a:r>
            <a:br>
              <a:rPr lang="fr-FR" noProof="0" dirty="0"/>
            </a:br>
            <a:r>
              <a:rPr lang="fr-FR" noProof="0" dirty="0"/>
              <a:t>20XX</a:t>
            </a:r>
          </a:p>
        </p:txBody>
      </p:sp>
      <p:sp>
        <p:nvSpPr>
          <p:cNvPr id="28" name="Forme libre : Forme 27">
            <a:extLst>
              <a:ext uri="{FF2B5EF4-FFF2-40B4-BE49-F238E27FC236}">
                <a16:creationId xmlns:a16="http://schemas.microsoft.com/office/drawing/2014/main" id="{87A7AFAC-3F6D-48D1-A100-148792529BC6}"/>
              </a:ext>
            </a:extLst>
          </p:cNvPr>
          <p:cNvSpPr/>
          <p:nvPr/>
        </p:nvSpPr>
        <p:spPr>
          <a:xfrm>
            <a:off x="8069104" y="5422164"/>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pPr rtl="0"/>
            <a:endParaRPr lang="fr-FR" noProof="0" dirty="0"/>
          </a:p>
        </p:txBody>
      </p:sp>
      <p:sp>
        <p:nvSpPr>
          <p:cNvPr id="29" name="Forme libre : Forme 28">
            <a:extLst>
              <a:ext uri="{FF2B5EF4-FFF2-40B4-BE49-F238E27FC236}">
                <a16:creationId xmlns:a16="http://schemas.microsoft.com/office/drawing/2014/main" id="{81A4F88F-4E35-4BB3-AD24-CAC580C12F96}"/>
              </a:ext>
            </a:extLst>
          </p:cNvPr>
          <p:cNvSpPr/>
          <p:nvPr/>
        </p:nvSpPr>
        <p:spPr>
          <a:xfrm>
            <a:off x="9029960" y="3463631"/>
            <a:ext cx="3175313" cy="2946690"/>
          </a:xfrm>
          <a:custGeom>
            <a:avLst/>
            <a:gdLst>
              <a:gd name="connsiteX0" fmla="*/ 3162808 w 3175312"/>
              <a:gd name="connsiteY0" fmla="*/ 12701 h 2946690"/>
              <a:gd name="connsiteX1" fmla="*/ 487925 w 3175312"/>
              <a:gd name="connsiteY1" fmla="*/ 1331091 h 2946690"/>
              <a:gd name="connsiteX2" fmla="*/ 113238 w 3175312"/>
              <a:gd name="connsiteY2" fmla="*/ 2433559 h 2946690"/>
              <a:gd name="connsiteX3" fmla="*/ 127209 w 3175312"/>
              <a:gd name="connsiteY3" fmla="*/ 2461502 h 2946690"/>
              <a:gd name="connsiteX4" fmla="*/ 1229677 w 3175312"/>
              <a:gd name="connsiteY4" fmla="*/ 2836189 h 2946690"/>
              <a:gd name="connsiteX5" fmla="*/ 3162808 w 3175312"/>
              <a:gd name="connsiteY5" fmla="*/ 1882325 h 2946690"/>
              <a:gd name="connsiteX6" fmla="*/ 3162808 w 3175312"/>
              <a:gd name="connsiteY6" fmla="*/ 12701 h 294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312" h="2946690">
                <a:moveTo>
                  <a:pt x="3162808" y="12701"/>
                </a:moveTo>
                <a:lnTo>
                  <a:pt x="487925" y="1331091"/>
                </a:lnTo>
                <a:cubicBezTo>
                  <a:pt x="487925" y="1331091"/>
                  <a:pt x="-250018" y="1695617"/>
                  <a:pt x="113238" y="2433559"/>
                </a:cubicBezTo>
                <a:lnTo>
                  <a:pt x="127209" y="2461502"/>
                </a:lnTo>
                <a:cubicBezTo>
                  <a:pt x="127209" y="2461502"/>
                  <a:pt x="491735" y="3199445"/>
                  <a:pt x="1229677" y="2836189"/>
                </a:cubicBezTo>
                <a:lnTo>
                  <a:pt x="3162808" y="1882325"/>
                </a:lnTo>
                <a:lnTo>
                  <a:pt x="3162808" y="12701"/>
                </a:lnTo>
                <a:close/>
              </a:path>
            </a:pathLst>
          </a:custGeom>
          <a:solidFill>
            <a:schemeClr val="accent3"/>
          </a:solidFill>
          <a:ln w="12700" cap="flat">
            <a:noFill/>
            <a:prstDash val="solid"/>
            <a:miter/>
          </a:ln>
        </p:spPr>
        <p:txBody>
          <a:bodyPr rtlCol="0" anchor="ctr"/>
          <a:lstStyle/>
          <a:p>
            <a:pPr rtl="0"/>
            <a:endParaRPr lang="fr-FR" noProof="0" dirty="0"/>
          </a:p>
        </p:txBody>
      </p:sp>
      <p:sp>
        <p:nvSpPr>
          <p:cNvPr id="30" name="Forme libre : Forme 29">
            <a:extLst>
              <a:ext uri="{FF2B5EF4-FFF2-40B4-BE49-F238E27FC236}">
                <a16:creationId xmlns:a16="http://schemas.microsoft.com/office/drawing/2014/main" id="{592CE00E-F2AB-4099-8BB8-F109C4F2EFDB}"/>
              </a:ext>
            </a:extLst>
          </p:cNvPr>
          <p:cNvSpPr/>
          <p:nvPr/>
        </p:nvSpPr>
        <p:spPr>
          <a:xfrm>
            <a:off x="11043829" y="4566099"/>
            <a:ext cx="1155814" cy="863685"/>
          </a:xfrm>
          <a:custGeom>
            <a:avLst/>
            <a:gdLst>
              <a:gd name="connsiteX0" fmla="*/ 1148938 w 1155813"/>
              <a:gd name="connsiteY0" fmla="*/ 12701 h 863685"/>
              <a:gd name="connsiteX1" fmla="*/ 173482 w 1155813"/>
              <a:gd name="connsiteY1" fmla="*/ 494079 h 863685"/>
              <a:gd name="connsiteX2" fmla="*/ 28688 w 1155813"/>
              <a:gd name="connsiteY2" fmla="*/ 759535 h 863685"/>
              <a:gd name="connsiteX3" fmla="*/ 31228 w 1155813"/>
              <a:gd name="connsiteY3" fmla="*/ 765885 h 863685"/>
              <a:gd name="connsiteX4" fmla="*/ 329707 w 1155813"/>
              <a:gd name="connsiteY4" fmla="*/ 812880 h 863685"/>
              <a:gd name="connsiteX5" fmla="*/ 1147668 w 1155813"/>
              <a:gd name="connsiteY5" fmla="*/ 408980 h 863685"/>
              <a:gd name="connsiteX6" fmla="*/ 1147668 w 1155813"/>
              <a:gd name="connsiteY6" fmla="*/ 12701 h 8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5813" h="863685">
                <a:moveTo>
                  <a:pt x="1148938" y="12701"/>
                </a:moveTo>
                <a:lnTo>
                  <a:pt x="173482" y="494079"/>
                </a:lnTo>
                <a:cubicBezTo>
                  <a:pt x="173482" y="494079"/>
                  <a:pt x="-47520" y="603309"/>
                  <a:pt x="28688" y="759535"/>
                </a:cubicBezTo>
                <a:lnTo>
                  <a:pt x="31228" y="765885"/>
                </a:lnTo>
                <a:cubicBezTo>
                  <a:pt x="31228" y="765885"/>
                  <a:pt x="108705" y="922111"/>
                  <a:pt x="329707" y="812880"/>
                </a:cubicBezTo>
                <a:lnTo>
                  <a:pt x="1147668" y="408980"/>
                </a:lnTo>
                <a:lnTo>
                  <a:pt x="1147668" y="12701"/>
                </a:lnTo>
                <a:close/>
              </a:path>
            </a:pathLst>
          </a:custGeom>
          <a:solidFill>
            <a:schemeClr val="bg1"/>
          </a:solidFill>
          <a:ln w="12700" cap="flat">
            <a:noFill/>
            <a:prstDash val="solid"/>
            <a:miter/>
          </a:ln>
        </p:spPr>
        <p:txBody>
          <a:bodyPr rtlCol="0" anchor="ctr"/>
          <a:lstStyle/>
          <a:p>
            <a:pPr rtl="0"/>
            <a:endParaRPr lang="fr-FR" noProof="0" dirty="0"/>
          </a:p>
        </p:txBody>
      </p:sp>
      <p:sp>
        <p:nvSpPr>
          <p:cNvPr id="32" name="Forme libre : Forme 31">
            <a:extLst>
              <a:ext uri="{FF2B5EF4-FFF2-40B4-BE49-F238E27FC236}">
                <a16:creationId xmlns:a16="http://schemas.microsoft.com/office/drawing/2014/main" id="{B0920EEC-7CE3-4708-93D2-53699D17E5E3}"/>
              </a:ext>
            </a:extLst>
          </p:cNvPr>
          <p:cNvSpPr/>
          <p:nvPr/>
        </p:nvSpPr>
        <p:spPr>
          <a:xfrm>
            <a:off x="10743661" y="-1689"/>
            <a:ext cx="1447943" cy="1003399"/>
          </a:xfrm>
          <a:custGeom>
            <a:avLst/>
            <a:gdLst>
              <a:gd name="connsiteX0" fmla="*/ 1446147 w 1447942"/>
              <a:gd name="connsiteY0" fmla="*/ 12701 h 1003398"/>
              <a:gd name="connsiteX1" fmla="*/ 173482 w 1447942"/>
              <a:gd name="connsiteY1" fmla="*/ 640143 h 1003398"/>
              <a:gd name="connsiteX2" fmla="*/ 28688 w 1447942"/>
              <a:gd name="connsiteY2" fmla="*/ 905599 h 1003398"/>
              <a:gd name="connsiteX3" fmla="*/ 31227 w 1447942"/>
              <a:gd name="connsiteY3" fmla="*/ 911950 h 1003398"/>
              <a:gd name="connsiteX4" fmla="*/ 329707 w 1447942"/>
              <a:gd name="connsiteY4" fmla="*/ 958944 h 1003398"/>
              <a:gd name="connsiteX5" fmla="*/ 1446147 w 1447942"/>
              <a:gd name="connsiteY5" fmla="*/ 408980 h 1003398"/>
              <a:gd name="connsiteX6" fmla="*/ 1446147 w 1447942"/>
              <a:gd name="connsiteY6" fmla="*/ 12701 h 100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942" h="1003398">
                <a:moveTo>
                  <a:pt x="1446147" y="12701"/>
                </a:moveTo>
                <a:lnTo>
                  <a:pt x="173482" y="640143"/>
                </a:lnTo>
                <a:cubicBezTo>
                  <a:pt x="173482" y="640143"/>
                  <a:pt x="-47520" y="749374"/>
                  <a:pt x="28688" y="905599"/>
                </a:cubicBezTo>
                <a:lnTo>
                  <a:pt x="31227" y="911950"/>
                </a:lnTo>
                <a:cubicBezTo>
                  <a:pt x="31227" y="911950"/>
                  <a:pt x="108705" y="1068175"/>
                  <a:pt x="329707" y="958944"/>
                </a:cubicBezTo>
                <a:lnTo>
                  <a:pt x="1446147" y="408980"/>
                </a:lnTo>
                <a:lnTo>
                  <a:pt x="1446147" y="12701"/>
                </a:lnTo>
                <a:close/>
              </a:path>
            </a:pathLst>
          </a:custGeom>
          <a:solidFill>
            <a:schemeClr val="accent3"/>
          </a:solidFill>
          <a:ln w="12700" cap="flat">
            <a:noFill/>
            <a:prstDash val="solid"/>
            <a:miter/>
          </a:ln>
        </p:spPr>
        <p:txBody>
          <a:bodyPr rtlCol="0" anchor="ctr"/>
          <a:lstStyle/>
          <a:p>
            <a:pPr rtl="0"/>
            <a:endParaRPr lang="fr-FR" noProof="0" dirty="0"/>
          </a:p>
        </p:txBody>
      </p:sp>
      <p:sp>
        <p:nvSpPr>
          <p:cNvPr id="33" name="Forme libre : Forme 32">
            <a:extLst>
              <a:ext uri="{FF2B5EF4-FFF2-40B4-BE49-F238E27FC236}">
                <a16:creationId xmlns:a16="http://schemas.microsoft.com/office/drawing/2014/main" id="{2DF8B751-9294-46D5-B390-5D322195540F}"/>
              </a:ext>
            </a:extLst>
          </p:cNvPr>
          <p:cNvSpPr/>
          <p:nvPr/>
        </p:nvSpPr>
        <p:spPr>
          <a:xfrm>
            <a:off x="6536780" y="-12701"/>
            <a:ext cx="4978890" cy="2133810"/>
          </a:xfrm>
          <a:custGeom>
            <a:avLst/>
            <a:gdLst>
              <a:gd name="connsiteX0" fmla="*/ 2515401 w 4978890"/>
              <a:gd name="connsiteY0" fmla="*/ 12701 h 2133810"/>
              <a:gd name="connsiteX1" fmla="*/ 371430 w 4978890"/>
              <a:gd name="connsiteY1" fmla="*/ 1069445 h 2133810"/>
              <a:gd name="connsiteX2" fmla="*/ 72951 w 4978890"/>
              <a:gd name="connsiteY2" fmla="*/ 1811198 h 2133810"/>
              <a:gd name="connsiteX3" fmla="*/ 81841 w 4978890"/>
              <a:gd name="connsiteY3" fmla="*/ 1828980 h 2133810"/>
              <a:gd name="connsiteX4" fmla="*/ 851538 w 4978890"/>
              <a:gd name="connsiteY4" fmla="*/ 2043631 h 2133810"/>
              <a:gd name="connsiteX5" fmla="*/ 4968013 w 4978890"/>
              <a:gd name="connsiteY5" fmla="*/ 12701 h 2133810"/>
              <a:gd name="connsiteX6" fmla="*/ 2515401 w 4978890"/>
              <a:gd name="connsiteY6" fmla="*/ 12701 h 21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890" h="2133810">
                <a:moveTo>
                  <a:pt x="2515401" y="12701"/>
                </a:moveTo>
                <a:lnTo>
                  <a:pt x="371430" y="1069445"/>
                </a:lnTo>
                <a:cubicBezTo>
                  <a:pt x="371430" y="1069445"/>
                  <a:pt x="-163293" y="1333631"/>
                  <a:pt x="72951" y="1811198"/>
                </a:cubicBezTo>
                <a:lnTo>
                  <a:pt x="81841" y="1828980"/>
                </a:lnTo>
                <a:cubicBezTo>
                  <a:pt x="81841" y="1828980"/>
                  <a:pt x="316814" y="2306547"/>
                  <a:pt x="851538" y="2043631"/>
                </a:cubicBezTo>
                <a:lnTo>
                  <a:pt x="4968013" y="12701"/>
                </a:lnTo>
                <a:lnTo>
                  <a:pt x="2515401" y="12701"/>
                </a:lnTo>
                <a:close/>
              </a:path>
            </a:pathLst>
          </a:custGeom>
          <a:solidFill>
            <a:schemeClr val="accent1"/>
          </a:solidFill>
          <a:ln w="12700" cap="flat">
            <a:noFill/>
            <a:prstDash val="solid"/>
            <a:miter/>
          </a:ln>
        </p:spPr>
        <p:txBody>
          <a:bodyPr rtlCol="0" anchor="ctr"/>
          <a:lstStyle/>
          <a:p>
            <a:pPr rtl="0"/>
            <a:endParaRPr lang="fr-FR" noProof="0" dirty="0"/>
          </a:p>
        </p:txBody>
      </p:sp>
      <p:sp>
        <p:nvSpPr>
          <p:cNvPr id="34" name="Forme libre : Forme 33">
            <a:extLst>
              <a:ext uri="{FF2B5EF4-FFF2-40B4-BE49-F238E27FC236}">
                <a16:creationId xmlns:a16="http://schemas.microsoft.com/office/drawing/2014/main" id="{E0F651C6-BE74-4133-ABA8-316072D4F5B5}"/>
              </a:ext>
            </a:extLst>
          </p:cNvPr>
          <p:cNvSpPr/>
          <p:nvPr/>
        </p:nvSpPr>
        <p:spPr>
          <a:xfrm>
            <a:off x="6518963" y="-12701"/>
            <a:ext cx="5029695" cy="2146511"/>
          </a:xfrm>
          <a:custGeom>
            <a:avLst/>
            <a:gdLst>
              <a:gd name="connsiteX0" fmla="*/ 4942646 w 5029695"/>
              <a:gd name="connsiteY0" fmla="*/ 12701 h 2146511"/>
              <a:gd name="connsiteX1" fmla="*/ 860464 w 5029695"/>
              <a:gd name="connsiteY1" fmla="*/ 2025849 h 2146511"/>
              <a:gd name="connsiteX2" fmla="*/ 295258 w 5029695"/>
              <a:gd name="connsiteY2" fmla="*/ 2019499 h 2146511"/>
              <a:gd name="connsiteX3" fmla="*/ 116171 w 5029695"/>
              <a:gd name="connsiteY3" fmla="*/ 1820089 h 2146511"/>
              <a:gd name="connsiteX4" fmla="*/ 107280 w 5029695"/>
              <a:gd name="connsiteY4" fmla="*/ 1802307 h 2146511"/>
              <a:gd name="connsiteX5" fmla="*/ 165705 w 5029695"/>
              <a:gd name="connsiteY5" fmla="*/ 1273935 h 2146511"/>
              <a:gd name="connsiteX6" fmla="*/ 398138 w 5029695"/>
              <a:gd name="connsiteY6" fmla="*/ 1085957 h 2146511"/>
              <a:gd name="connsiteX7" fmla="*/ 2576402 w 5029695"/>
              <a:gd name="connsiteY7" fmla="*/ 12701 h 2146511"/>
              <a:gd name="connsiteX8" fmla="*/ 2490034 w 5029695"/>
              <a:gd name="connsiteY8" fmla="*/ 12701 h 2146511"/>
              <a:gd name="connsiteX9" fmla="*/ 381626 w 5029695"/>
              <a:gd name="connsiteY9" fmla="*/ 1052934 h 2146511"/>
              <a:gd name="connsiteX10" fmla="*/ 137762 w 5029695"/>
              <a:gd name="connsiteY10" fmla="*/ 1249803 h 2146511"/>
              <a:gd name="connsiteX11" fmla="*/ 74256 w 5029695"/>
              <a:gd name="connsiteY11" fmla="*/ 1820089 h 2146511"/>
              <a:gd name="connsiteX12" fmla="*/ 83147 w 5029695"/>
              <a:gd name="connsiteY12" fmla="*/ 1837871 h 2146511"/>
              <a:gd name="connsiteX13" fmla="*/ 273666 w 5029695"/>
              <a:gd name="connsiteY13" fmla="*/ 2051252 h 2146511"/>
              <a:gd name="connsiteX14" fmla="*/ 564525 w 5029695"/>
              <a:gd name="connsiteY14" fmla="*/ 2141431 h 2146511"/>
              <a:gd name="connsiteX15" fmla="*/ 878246 w 5029695"/>
              <a:gd name="connsiteY15" fmla="*/ 2060143 h 2146511"/>
              <a:gd name="connsiteX16" fmla="*/ 5029014 w 5029695"/>
              <a:gd name="connsiteY16" fmla="*/ 12701 h 2146511"/>
              <a:gd name="connsiteX17" fmla="*/ 4942646 w 5029695"/>
              <a:gd name="connsiteY17" fmla="*/ 12701 h 21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9695" h="2146511">
                <a:moveTo>
                  <a:pt x="4942646" y="12701"/>
                </a:moveTo>
                <a:lnTo>
                  <a:pt x="860464" y="2025849"/>
                </a:lnTo>
                <a:cubicBezTo>
                  <a:pt x="645812" y="2131270"/>
                  <a:pt x="456564" y="2130000"/>
                  <a:pt x="295258" y="2019499"/>
                </a:cubicBezTo>
                <a:cubicBezTo>
                  <a:pt x="174596" y="1936941"/>
                  <a:pt x="116171" y="1821359"/>
                  <a:pt x="116171" y="1820089"/>
                </a:cubicBezTo>
                <a:lnTo>
                  <a:pt x="107280" y="1802307"/>
                </a:lnTo>
                <a:cubicBezTo>
                  <a:pt x="13290" y="1611789"/>
                  <a:pt x="32342" y="1433971"/>
                  <a:pt x="165705" y="1273935"/>
                </a:cubicBezTo>
                <a:cubicBezTo>
                  <a:pt x="266045" y="1153274"/>
                  <a:pt x="395598" y="1087227"/>
                  <a:pt x="398138" y="1085957"/>
                </a:cubicBezTo>
                <a:lnTo>
                  <a:pt x="2576402" y="12701"/>
                </a:lnTo>
                <a:lnTo>
                  <a:pt x="2490034" y="12701"/>
                </a:lnTo>
                <a:lnTo>
                  <a:pt x="381626" y="1052934"/>
                </a:lnTo>
                <a:cubicBezTo>
                  <a:pt x="376546" y="1055474"/>
                  <a:pt x="243183" y="1121520"/>
                  <a:pt x="137762" y="1249803"/>
                </a:cubicBezTo>
                <a:cubicBezTo>
                  <a:pt x="38693" y="1369195"/>
                  <a:pt x="-51486" y="1564794"/>
                  <a:pt x="74256" y="1820089"/>
                </a:cubicBezTo>
                <a:lnTo>
                  <a:pt x="83147" y="1837871"/>
                </a:lnTo>
                <a:cubicBezTo>
                  <a:pt x="85687" y="1842952"/>
                  <a:pt x="145383" y="1962343"/>
                  <a:pt x="273666" y="2051252"/>
                </a:cubicBezTo>
                <a:cubicBezTo>
                  <a:pt x="342253" y="2098247"/>
                  <a:pt x="440053" y="2141431"/>
                  <a:pt x="564525" y="2141431"/>
                </a:cubicBezTo>
                <a:cubicBezTo>
                  <a:pt x="654703" y="2141431"/>
                  <a:pt x="758854" y="2119839"/>
                  <a:pt x="878246" y="2060143"/>
                </a:cubicBezTo>
                <a:lnTo>
                  <a:pt x="5029014" y="12701"/>
                </a:lnTo>
                <a:lnTo>
                  <a:pt x="4942646" y="12701"/>
                </a:lnTo>
                <a:close/>
              </a:path>
            </a:pathLst>
          </a:custGeom>
          <a:solidFill>
            <a:schemeClr val="bg1"/>
          </a:solidFill>
          <a:ln w="12700" cap="flat">
            <a:noFill/>
            <a:prstDash val="solid"/>
            <a:miter/>
          </a:ln>
        </p:spPr>
        <p:txBody>
          <a:bodyPr rtlCol="0" anchor="ctr"/>
          <a:lstStyle/>
          <a:p>
            <a:pPr rtl="0"/>
            <a:endParaRPr lang="fr-FR" noProof="0" dirty="0"/>
          </a:p>
        </p:txBody>
      </p:sp>
      <p:sp>
        <p:nvSpPr>
          <p:cNvPr id="36" name="Espace réservé du texte 14">
            <a:extLst>
              <a:ext uri="{FF2B5EF4-FFF2-40B4-BE49-F238E27FC236}">
                <a16:creationId xmlns:a16="http://schemas.microsoft.com/office/drawing/2014/main" id="{2A3D73F7-77EC-4576-B541-20C032F462DC}"/>
              </a:ext>
            </a:extLst>
          </p:cNvPr>
          <p:cNvSpPr>
            <a:spLocks noGrp="1"/>
          </p:cNvSpPr>
          <p:nvPr userDrawn="1">
            <p:ph type="body" sz="quarter" idx="13" hasCustomPrompt="1"/>
          </p:nvPr>
        </p:nvSpPr>
        <p:spPr>
          <a:xfrm>
            <a:off x="786259" y="3425363"/>
            <a:ext cx="3629300" cy="949829"/>
          </a:xfrm>
        </p:spPr>
        <p:txBody>
          <a:bodyPr rtlCol="0">
            <a:normAutofit/>
          </a:bodyPr>
          <a:lstStyle>
            <a:lvl1pPr marL="0" indent="0">
              <a:buNone/>
              <a:defRPr sz="2800" b="1" i="0"/>
            </a:lvl1pPr>
          </a:lstStyle>
          <a:p>
            <a:pPr lvl="0" rtl="0"/>
            <a:r>
              <a:rPr lang="fr-FR" noProof="0" dirty="0"/>
              <a:t>Présentation</a:t>
            </a:r>
            <a:br>
              <a:rPr lang="fr-FR" noProof="0" dirty="0"/>
            </a:br>
            <a:r>
              <a:rPr lang="fr-FR" noProof="0" dirty="0"/>
              <a:t>Slogan</a:t>
            </a:r>
          </a:p>
        </p:txBody>
      </p:sp>
      <p:sp>
        <p:nvSpPr>
          <p:cNvPr id="40" name="Graphisme 37">
            <a:extLst>
              <a:ext uri="{FF2B5EF4-FFF2-40B4-BE49-F238E27FC236}">
                <a16:creationId xmlns:a16="http://schemas.microsoft.com/office/drawing/2014/main" id="{9F75ED2D-7077-4753-B623-4B9A718EB224}"/>
              </a:ext>
            </a:extLst>
          </p:cNvPr>
          <p:cNvSpPr/>
          <p:nvPr userDrawn="1"/>
        </p:nvSpPr>
        <p:spPr>
          <a:xfrm>
            <a:off x="895717" y="3124629"/>
            <a:ext cx="2158296"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pPr rtl="0"/>
            <a:endParaRPr lang="fr-FR" noProof="0" dirty="0"/>
          </a:p>
        </p:txBody>
      </p:sp>
      <p:sp>
        <p:nvSpPr>
          <p:cNvPr id="12" name="Graphisme 36">
            <a:extLst>
              <a:ext uri="{FF2B5EF4-FFF2-40B4-BE49-F238E27FC236}">
                <a16:creationId xmlns:a16="http://schemas.microsoft.com/office/drawing/2014/main" id="{21FF5BCF-BC53-4C3F-8B7F-7077B35ADCA8}"/>
              </a:ext>
            </a:extLst>
          </p:cNvPr>
          <p:cNvSpPr/>
          <p:nvPr userDrawn="1"/>
        </p:nvSpPr>
        <p:spPr>
          <a:xfrm>
            <a:off x="-7816" y="5057878"/>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pPr rtl="0"/>
            <a:endParaRPr lang="fr-FR" noProof="0" dirty="0"/>
          </a:p>
        </p:txBody>
      </p:sp>
      <p:sp>
        <p:nvSpPr>
          <p:cNvPr id="21" name="Espace réservé d’image 20">
            <a:extLst>
              <a:ext uri="{FF2B5EF4-FFF2-40B4-BE49-F238E27FC236}">
                <a16:creationId xmlns:a16="http://schemas.microsoft.com/office/drawing/2014/main" id="{8C7B70A1-A813-470C-A829-7CC44559C94F}"/>
              </a:ext>
            </a:extLst>
          </p:cNvPr>
          <p:cNvSpPr>
            <a:spLocks noGrp="1"/>
          </p:cNvSpPr>
          <p:nvPr>
            <p:ph type="pic" sz="quarter" idx="21"/>
          </p:nvPr>
        </p:nvSpPr>
        <p:spPr>
          <a:xfrm>
            <a:off x="4614953" y="0"/>
            <a:ext cx="7585924" cy="5949573"/>
          </a:xfrm>
          <a:custGeom>
            <a:avLst/>
            <a:gdLst>
              <a:gd name="connsiteX0" fmla="*/ 6933229 w 7577047"/>
              <a:gd name="connsiteY0" fmla="*/ 0 h 5937736"/>
              <a:gd name="connsiteX1" fmla="*/ 7577047 w 7577047"/>
              <a:gd name="connsiteY1" fmla="*/ 0 h 5937736"/>
              <a:gd name="connsiteX2" fmla="*/ 6304235 w 7577047"/>
              <a:gd name="connsiteY2" fmla="*/ 626666 h 5937736"/>
              <a:gd name="connsiteX3" fmla="*/ 6159164 w 7577047"/>
              <a:gd name="connsiteY3" fmla="*/ 891545 h 5937736"/>
              <a:gd name="connsiteX4" fmla="*/ 6161282 w 7577047"/>
              <a:gd name="connsiteY4" fmla="*/ 898006 h 5937736"/>
              <a:gd name="connsiteX5" fmla="*/ 6459895 w 7577047"/>
              <a:gd name="connsiteY5" fmla="*/ 944306 h 5937736"/>
              <a:gd name="connsiteX6" fmla="*/ 7577047 w 7577047"/>
              <a:gd name="connsiteY6" fmla="*/ 395166 h 5937736"/>
              <a:gd name="connsiteX7" fmla="*/ 7577047 w 7577047"/>
              <a:gd name="connsiteY7" fmla="*/ 3249617 h 5937736"/>
              <a:gd name="connsiteX8" fmla="*/ 2564157 w 7577047"/>
              <a:gd name="connsiteY8" fmla="*/ 5723977 h 5937736"/>
              <a:gd name="connsiteX9" fmla="*/ 233491 w 7577047"/>
              <a:gd name="connsiteY9" fmla="*/ 4932570 h 5937736"/>
              <a:gd name="connsiteX10" fmla="*/ 213372 w 7577047"/>
              <a:gd name="connsiteY10" fmla="*/ 4891653 h 5937736"/>
              <a:gd name="connsiteX11" fmla="*/ 1004379 w 7577047"/>
              <a:gd name="connsiteY11" fmla="*/ 2559423 h 5937736"/>
              <a:gd name="connsiteX12" fmla="*/ 2132121 w 7577047"/>
              <a:gd name="connsiteY12" fmla="*/ 2002747 h 5937736"/>
              <a:gd name="connsiteX13" fmla="*/ 2176595 w 7577047"/>
              <a:gd name="connsiteY13" fmla="*/ 2037202 h 5937736"/>
              <a:gd name="connsiteX14" fmla="*/ 2467796 w 7577047"/>
              <a:gd name="connsiteY14" fmla="*/ 2127649 h 5937736"/>
              <a:gd name="connsiteX15" fmla="*/ 2781234 w 7577047"/>
              <a:gd name="connsiteY15" fmla="*/ 2046893 h 5937736"/>
              <a:gd name="connsiteX0" fmla="*/ 6948025 w 7577047"/>
              <a:gd name="connsiteY0" fmla="*/ 0 h 5949573"/>
              <a:gd name="connsiteX1" fmla="*/ 7577047 w 7577047"/>
              <a:gd name="connsiteY1" fmla="*/ 11837 h 5949573"/>
              <a:gd name="connsiteX2" fmla="*/ 6304235 w 7577047"/>
              <a:gd name="connsiteY2" fmla="*/ 638503 h 5949573"/>
              <a:gd name="connsiteX3" fmla="*/ 6159164 w 7577047"/>
              <a:gd name="connsiteY3" fmla="*/ 903382 h 5949573"/>
              <a:gd name="connsiteX4" fmla="*/ 6161282 w 7577047"/>
              <a:gd name="connsiteY4" fmla="*/ 909843 h 5949573"/>
              <a:gd name="connsiteX5" fmla="*/ 6459895 w 7577047"/>
              <a:gd name="connsiteY5" fmla="*/ 956143 h 5949573"/>
              <a:gd name="connsiteX6" fmla="*/ 7577047 w 7577047"/>
              <a:gd name="connsiteY6" fmla="*/ 407003 h 5949573"/>
              <a:gd name="connsiteX7" fmla="*/ 7577047 w 7577047"/>
              <a:gd name="connsiteY7" fmla="*/ 3261454 h 5949573"/>
              <a:gd name="connsiteX8" fmla="*/ 2564157 w 7577047"/>
              <a:gd name="connsiteY8" fmla="*/ 5735814 h 5949573"/>
              <a:gd name="connsiteX9" fmla="*/ 233491 w 7577047"/>
              <a:gd name="connsiteY9" fmla="*/ 4944407 h 5949573"/>
              <a:gd name="connsiteX10" fmla="*/ 213372 w 7577047"/>
              <a:gd name="connsiteY10" fmla="*/ 4903490 h 5949573"/>
              <a:gd name="connsiteX11" fmla="*/ 1004379 w 7577047"/>
              <a:gd name="connsiteY11" fmla="*/ 2571260 h 5949573"/>
              <a:gd name="connsiteX12" fmla="*/ 2132121 w 7577047"/>
              <a:gd name="connsiteY12" fmla="*/ 2014584 h 5949573"/>
              <a:gd name="connsiteX13" fmla="*/ 2176595 w 7577047"/>
              <a:gd name="connsiteY13" fmla="*/ 2049039 h 5949573"/>
              <a:gd name="connsiteX14" fmla="*/ 2467796 w 7577047"/>
              <a:gd name="connsiteY14" fmla="*/ 2139486 h 5949573"/>
              <a:gd name="connsiteX15" fmla="*/ 2781234 w 7577047"/>
              <a:gd name="connsiteY15" fmla="*/ 2058730 h 5949573"/>
              <a:gd name="connsiteX16" fmla="*/ 6948025 w 7577047"/>
              <a:gd name="connsiteY16" fmla="*/ 0 h 5949573"/>
              <a:gd name="connsiteX0" fmla="*/ 6948025 w 7580006"/>
              <a:gd name="connsiteY0" fmla="*/ 0 h 5949573"/>
              <a:gd name="connsiteX1" fmla="*/ 7580006 w 7580006"/>
              <a:gd name="connsiteY1" fmla="*/ 0 h 5949573"/>
              <a:gd name="connsiteX2" fmla="*/ 6304235 w 7580006"/>
              <a:gd name="connsiteY2" fmla="*/ 638503 h 5949573"/>
              <a:gd name="connsiteX3" fmla="*/ 6159164 w 7580006"/>
              <a:gd name="connsiteY3" fmla="*/ 903382 h 5949573"/>
              <a:gd name="connsiteX4" fmla="*/ 6161282 w 7580006"/>
              <a:gd name="connsiteY4" fmla="*/ 909843 h 5949573"/>
              <a:gd name="connsiteX5" fmla="*/ 6459895 w 7580006"/>
              <a:gd name="connsiteY5" fmla="*/ 956143 h 5949573"/>
              <a:gd name="connsiteX6" fmla="*/ 7577047 w 7580006"/>
              <a:gd name="connsiteY6" fmla="*/ 407003 h 5949573"/>
              <a:gd name="connsiteX7" fmla="*/ 7577047 w 7580006"/>
              <a:gd name="connsiteY7" fmla="*/ 3261454 h 5949573"/>
              <a:gd name="connsiteX8" fmla="*/ 2564157 w 7580006"/>
              <a:gd name="connsiteY8" fmla="*/ 5735814 h 5949573"/>
              <a:gd name="connsiteX9" fmla="*/ 233491 w 7580006"/>
              <a:gd name="connsiteY9" fmla="*/ 4944407 h 5949573"/>
              <a:gd name="connsiteX10" fmla="*/ 213372 w 7580006"/>
              <a:gd name="connsiteY10" fmla="*/ 4903490 h 5949573"/>
              <a:gd name="connsiteX11" fmla="*/ 1004379 w 7580006"/>
              <a:gd name="connsiteY11" fmla="*/ 2571260 h 5949573"/>
              <a:gd name="connsiteX12" fmla="*/ 2132121 w 7580006"/>
              <a:gd name="connsiteY12" fmla="*/ 2014584 h 5949573"/>
              <a:gd name="connsiteX13" fmla="*/ 2176595 w 7580006"/>
              <a:gd name="connsiteY13" fmla="*/ 2049039 h 5949573"/>
              <a:gd name="connsiteX14" fmla="*/ 2467796 w 7580006"/>
              <a:gd name="connsiteY14" fmla="*/ 2139486 h 5949573"/>
              <a:gd name="connsiteX15" fmla="*/ 2781234 w 7580006"/>
              <a:gd name="connsiteY15" fmla="*/ 2058730 h 5949573"/>
              <a:gd name="connsiteX16" fmla="*/ 6948025 w 7580006"/>
              <a:gd name="connsiteY16" fmla="*/ 0 h 5949573"/>
              <a:gd name="connsiteX0" fmla="*/ 6948025 w 7585924"/>
              <a:gd name="connsiteY0" fmla="*/ 0 h 5949573"/>
              <a:gd name="connsiteX1" fmla="*/ 7585924 w 7585924"/>
              <a:gd name="connsiteY1" fmla="*/ 0 h 5949573"/>
              <a:gd name="connsiteX2" fmla="*/ 6304235 w 7585924"/>
              <a:gd name="connsiteY2" fmla="*/ 638503 h 5949573"/>
              <a:gd name="connsiteX3" fmla="*/ 6159164 w 7585924"/>
              <a:gd name="connsiteY3" fmla="*/ 903382 h 5949573"/>
              <a:gd name="connsiteX4" fmla="*/ 6161282 w 7585924"/>
              <a:gd name="connsiteY4" fmla="*/ 909843 h 5949573"/>
              <a:gd name="connsiteX5" fmla="*/ 6459895 w 7585924"/>
              <a:gd name="connsiteY5" fmla="*/ 956143 h 5949573"/>
              <a:gd name="connsiteX6" fmla="*/ 7577047 w 7585924"/>
              <a:gd name="connsiteY6" fmla="*/ 407003 h 5949573"/>
              <a:gd name="connsiteX7" fmla="*/ 7577047 w 7585924"/>
              <a:gd name="connsiteY7" fmla="*/ 3261454 h 5949573"/>
              <a:gd name="connsiteX8" fmla="*/ 2564157 w 7585924"/>
              <a:gd name="connsiteY8" fmla="*/ 5735814 h 5949573"/>
              <a:gd name="connsiteX9" fmla="*/ 233491 w 7585924"/>
              <a:gd name="connsiteY9" fmla="*/ 4944407 h 5949573"/>
              <a:gd name="connsiteX10" fmla="*/ 213372 w 7585924"/>
              <a:gd name="connsiteY10" fmla="*/ 4903490 h 5949573"/>
              <a:gd name="connsiteX11" fmla="*/ 1004379 w 7585924"/>
              <a:gd name="connsiteY11" fmla="*/ 2571260 h 5949573"/>
              <a:gd name="connsiteX12" fmla="*/ 2132121 w 7585924"/>
              <a:gd name="connsiteY12" fmla="*/ 2014584 h 5949573"/>
              <a:gd name="connsiteX13" fmla="*/ 2176595 w 7585924"/>
              <a:gd name="connsiteY13" fmla="*/ 2049039 h 5949573"/>
              <a:gd name="connsiteX14" fmla="*/ 2467796 w 7585924"/>
              <a:gd name="connsiteY14" fmla="*/ 2139486 h 5949573"/>
              <a:gd name="connsiteX15" fmla="*/ 2781234 w 7585924"/>
              <a:gd name="connsiteY15" fmla="*/ 2058730 h 5949573"/>
              <a:gd name="connsiteX16" fmla="*/ 6948025 w 7585924"/>
              <a:gd name="connsiteY16" fmla="*/ 0 h 594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85924" h="5949573">
                <a:moveTo>
                  <a:pt x="6948025" y="0"/>
                </a:moveTo>
                <a:lnTo>
                  <a:pt x="7585924" y="0"/>
                </a:lnTo>
                <a:lnTo>
                  <a:pt x="6304235" y="638503"/>
                </a:lnTo>
                <a:cubicBezTo>
                  <a:pt x="6304235" y="638503"/>
                  <a:pt x="6082923" y="747254"/>
                  <a:pt x="6159164" y="903382"/>
                </a:cubicBezTo>
                <a:lnTo>
                  <a:pt x="6161282" y="909843"/>
                </a:lnTo>
                <a:cubicBezTo>
                  <a:pt x="6161282" y="909843"/>
                  <a:pt x="6239641" y="1064894"/>
                  <a:pt x="6459895" y="956143"/>
                </a:cubicBezTo>
                <a:lnTo>
                  <a:pt x="7577047" y="407003"/>
                </a:lnTo>
                <a:lnTo>
                  <a:pt x="7577047" y="3261454"/>
                </a:lnTo>
                <a:lnTo>
                  <a:pt x="2564157" y="5735814"/>
                </a:lnTo>
                <a:cubicBezTo>
                  <a:pt x="1003320" y="6506764"/>
                  <a:pt x="233491" y="4944407"/>
                  <a:pt x="233491" y="4944407"/>
                </a:cubicBezTo>
                <a:lnTo>
                  <a:pt x="213372" y="4903490"/>
                </a:lnTo>
                <a:cubicBezTo>
                  <a:pt x="-556457" y="3341133"/>
                  <a:pt x="1004379" y="2571260"/>
                  <a:pt x="1004379" y="2571260"/>
                </a:cubicBezTo>
                <a:lnTo>
                  <a:pt x="2132121" y="2014584"/>
                </a:lnTo>
                <a:cubicBezTo>
                  <a:pt x="2145886" y="2026428"/>
                  <a:pt x="2160712" y="2038272"/>
                  <a:pt x="2176595" y="2049039"/>
                </a:cubicBezTo>
                <a:cubicBezTo>
                  <a:pt x="2245424" y="2096416"/>
                  <a:pt x="2342844" y="2139486"/>
                  <a:pt x="2467796" y="2139486"/>
                </a:cubicBezTo>
                <a:cubicBezTo>
                  <a:pt x="2557803" y="2139486"/>
                  <a:pt x="2661577" y="2117951"/>
                  <a:pt x="2781234" y="2058730"/>
                </a:cubicBezTo>
                <a:lnTo>
                  <a:pt x="6948025" y="0"/>
                </a:lnTo>
                <a:close/>
              </a:path>
            </a:pathLst>
          </a:custGeom>
          <a:noFill/>
        </p:spPr>
        <p:txBody>
          <a:bodyPr wrap="square" rtlCol="0" anchor="ctr" anchorCtr="0">
            <a:noAutofit/>
          </a:bodyPr>
          <a:lstStyle>
            <a:lvl1pPr marL="0" indent="0" algn="ctr">
              <a:buNone/>
              <a:defRPr sz="1400"/>
            </a:lvl1pPr>
          </a:lstStyle>
          <a:p>
            <a:pPr rtl="0"/>
            <a:r>
              <a:rPr lang="fr-FR" noProof="0"/>
              <a:t>Cliquez sur l'icône pour ajouter une image</a:t>
            </a:r>
            <a:endParaRPr lang="fr-FR" noProof="0" dirty="0"/>
          </a:p>
        </p:txBody>
      </p:sp>
    </p:spTree>
    <p:extLst>
      <p:ext uri="{BB962C8B-B14F-4D97-AF65-F5344CB8AC3E}">
        <p14:creationId xmlns:p14="http://schemas.microsoft.com/office/powerpoint/2010/main" val="396681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de remerciements">
    <p:spTree>
      <p:nvGrpSpPr>
        <p:cNvPr id="1" name=""/>
        <p:cNvGrpSpPr/>
        <p:nvPr/>
      </p:nvGrpSpPr>
      <p:grpSpPr>
        <a:xfrm>
          <a:off x="0" y="0"/>
          <a:ext cx="0" cy="0"/>
          <a:chOff x="0" y="0"/>
          <a:chExt cx="0" cy="0"/>
        </a:xfrm>
      </p:grpSpPr>
      <p:sp>
        <p:nvSpPr>
          <p:cNvPr id="26" name="Espace réservé d’image 25">
            <a:extLst>
              <a:ext uri="{FF2B5EF4-FFF2-40B4-BE49-F238E27FC236}">
                <a16:creationId xmlns:a16="http://schemas.microsoft.com/office/drawing/2014/main" id="{3C229411-48AD-4A50-B02E-041030F18963}"/>
              </a:ext>
            </a:extLst>
          </p:cNvPr>
          <p:cNvSpPr>
            <a:spLocks noGrp="1"/>
          </p:cNvSpPr>
          <p:nvPr>
            <p:ph type="pic" sz="quarter" idx="21"/>
          </p:nvPr>
        </p:nvSpPr>
        <p:spPr>
          <a:xfrm>
            <a:off x="5245189" y="1"/>
            <a:ext cx="6943003" cy="5934621"/>
          </a:xfrm>
          <a:custGeom>
            <a:avLst/>
            <a:gdLst>
              <a:gd name="connsiteX0" fmla="*/ 6940462 w 6943003"/>
              <a:gd name="connsiteY0" fmla="*/ 0 h 5934621"/>
              <a:gd name="connsiteX1" fmla="*/ 6943003 w 6943003"/>
              <a:gd name="connsiteY1" fmla="*/ 0 h 5934621"/>
              <a:gd name="connsiteX2" fmla="*/ 6943003 w 6943003"/>
              <a:gd name="connsiteY2" fmla="*/ 3562350 h 5934621"/>
              <a:gd name="connsiteX3" fmla="*/ 2564043 w 6943003"/>
              <a:gd name="connsiteY3" fmla="*/ 5721350 h 5934621"/>
              <a:gd name="connsiteX4" fmla="*/ 233592 w 6943003"/>
              <a:gd name="connsiteY4" fmla="*/ 4930141 h 5934621"/>
              <a:gd name="connsiteX5" fmla="*/ 213272 w 6943003"/>
              <a:gd name="connsiteY5" fmla="*/ 4889500 h 5934621"/>
              <a:gd name="connsiteX6" fmla="*/ 1004482 w 6943003"/>
              <a:gd name="connsiteY6" fmla="*/ 2559050 h 5934621"/>
              <a:gd name="connsiteX7" fmla="*/ 2136693 w 6943003"/>
              <a:gd name="connsiteY7" fmla="*/ 2000704 h 5934621"/>
              <a:gd name="connsiteX8" fmla="*/ 2183042 w 6943003"/>
              <a:gd name="connsiteY8" fmla="*/ 2039620 h 5934621"/>
              <a:gd name="connsiteX9" fmla="*/ 2473872 w 6943003"/>
              <a:gd name="connsiteY9" fmla="*/ 2129790 h 5934621"/>
              <a:gd name="connsiteX10" fmla="*/ 2787562 w 6943003"/>
              <a:gd name="connsiteY10" fmla="*/ 2048510 h 593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43003" h="5934621">
                <a:moveTo>
                  <a:pt x="6940462" y="0"/>
                </a:moveTo>
                <a:lnTo>
                  <a:pt x="6943003" y="0"/>
                </a:lnTo>
                <a:lnTo>
                  <a:pt x="6943003" y="3562350"/>
                </a:lnTo>
                <a:lnTo>
                  <a:pt x="2564043" y="5721350"/>
                </a:lnTo>
                <a:cubicBezTo>
                  <a:pt x="1003212" y="6490971"/>
                  <a:pt x="233592" y="4930141"/>
                  <a:pt x="233592" y="4930141"/>
                </a:cubicBezTo>
                <a:lnTo>
                  <a:pt x="213272" y="4889500"/>
                </a:lnTo>
                <a:cubicBezTo>
                  <a:pt x="-556348" y="3328670"/>
                  <a:pt x="1004482" y="2559050"/>
                  <a:pt x="1004482" y="2559050"/>
                </a:cubicBezTo>
                <a:lnTo>
                  <a:pt x="2136693" y="2000704"/>
                </a:lnTo>
                <a:lnTo>
                  <a:pt x="2183042" y="2039620"/>
                </a:lnTo>
                <a:cubicBezTo>
                  <a:pt x="2251622" y="2086610"/>
                  <a:pt x="2349412" y="2129790"/>
                  <a:pt x="2473872" y="2129790"/>
                </a:cubicBezTo>
                <a:cubicBezTo>
                  <a:pt x="2564042" y="2129790"/>
                  <a:pt x="2668182" y="2108200"/>
                  <a:pt x="2787562" y="2048510"/>
                </a:cubicBezTo>
                <a:close/>
              </a:path>
            </a:pathLst>
          </a:custGeom>
        </p:spPr>
        <p:txBody>
          <a:bodyPr wrap="square" rtlCol="0" anchor="ctr" anchorCtr="0">
            <a:noAutofit/>
          </a:bodyPr>
          <a:lstStyle>
            <a:lvl1pPr marL="0" indent="0" algn="ctr">
              <a:buNone/>
              <a:defRPr sz="1400"/>
            </a:lvl1pPr>
          </a:lstStyle>
          <a:p>
            <a:pPr rtl="0"/>
            <a:r>
              <a:rPr lang="fr-FR" noProof="0"/>
              <a:t>Cliquez sur l'icône pour ajouter une image</a:t>
            </a:r>
            <a:endParaRPr lang="fr-FR" noProof="0" dirty="0"/>
          </a:p>
        </p:txBody>
      </p:sp>
      <p:sp>
        <p:nvSpPr>
          <p:cNvPr id="2" name="Titre 1">
            <a:extLst>
              <a:ext uri="{FF2B5EF4-FFF2-40B4-BE49-F238E27FC236}">
                <a16:creationId xmlns:a16="http://schemas.microsoft.com/office/drawing/2014/main" id="{199AD403-A15F-4A2F-B050-AB874136E732}"/>
              </a:ext>
            </a:extLst>
          </p:cNvPr>
          <p:cNvSpPr>
            <a:spLocks noGrp="1"/>
          </p:cNvSpPr>
          <p:nvPr>
            <p:ph type="title" hasCustomPrompt="1"/>
          </p:nvPr>
        </p:nvSpPr>
        <p:spPr>
          <a:xfrm>
            <a:off x="814944" y="453050"/>
            <a:ext cx="10515600" cy="1325563"/>
          </a:xfrm>
        </p:spPr>
        <p:txBody>
          <a:bodyPr rtlCol="0"/>
          <a:lstStyle>
            <a:lvl1pPr>
              <a:defRPr/>
            </a:lvl1pPr>
          </a:lstStyle>
          <a:p>
            <a:pPr rtl="0"/>
            <a:r>
              <a:rPr lang="fr-FR" noProof="0" dirty="0"/>
              <a:t>MERCI !</a:t>
            </a:r>
          </a:p>
        </p:txBody>
      </p:sp>
      <p:sp>
        <p:nvSpPr>
          <p:cNvPr id="12" name="Forme libre : Forme 11">
            <a:extLst>
              <a:ext uri="{FF2B5EF4-FFF2-40B4-BE49-F238E27FC236}">
                <a16:creationId xmlns:a16="http://schemas.microsoft.com/office/drawing/2014/main" id="{F9E3EED1-7BB3-4B75-BCA9-1C1223740B3C}"/>
              </a:ext>
            </a:extLst>
          </p:cNvPr>
          <p:cNvSpPr/>
          <p:nvPr/>
        </p:nvSpPr>
        <p:spPr>
          <a:xfrm>
            <a:off x="8704586" y="5422906"/>
            <a:ext cx="736600" cy="736600"/>
          </a:xfrm>
          <a:custGeom>
            <a:avLst/>
            <a:gdLst>
              <a:gd name="connsiteX0" fmla="*/ 372104 w 736600"/>
              <a:gd name="connsiteY0" fmla="*/ 731514 h 736600"/>
              <a:gd name="connsiteX1" fmla="*/ 731514 w 736600"/>
              <a:gd name="connsiteY1" fmla="*/ 372104 h 736600"/>
              <a:gd name="connsiteX2" fmla="*/ 372104 w 736600"/>
              <a:gd name="connsiteY2" fmla="*/ 12694 h 736600"/>
              <a:gd name="connsiteX3" fmla="*/ 12694 w 736600"/>
              <a:gd name="connsiteY3" fmla="*/ 372104 h 736600"/>
              <a:gd name="connsiteX4" fmla="*/ 372104 w 736600"/>
              <a:gd name="connsiteY4" fmla="*/ 731514 h 736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00" h="736600">
                <a:moveTo>
                  <a:pt x="372104" y="731514"/>
                </a:moveTo>
                <a:cubicBezTo>
                  <a:pt x="570224" y="731514"/>
                  <a:pt x="731514" y="570224"/>
                  <a:pt x="731514" y="372104"/>
                </a:cubicBezTo>
                <a:cubicBezTo>
                  <a:pt x="731514" y="173984"/>
                  <a:pt x="570224" y="12694"/>
                  <a:pt x="372104" y="12694"/>
                </a:cubicBezTo>
                <a:cubicBezTo>
                  <a:pt x="173984" y="12694"/>
                  <a:pt x="12694" y="173984"/>
                  <a:pt x="12694" y="372104"/>
                </a:cubicBezTo>
                <a:cubicBezTo>
                  <a:pt x="12694" y="570224"/>
                  <a:pt x="173984" y="731514"/>
                  <a:pt x="372104" y="731514"/>
                </a:cubicBezTo>
              </a:path>
            </a:pathLst>
          </a:custGeom>
          <a:solidFill>
            <a:schemeClr val="accent1"/>
          </a:solidFill>
          <a:ln w="12694" cap="flat">
            <a:noFill/>
            <a:prstDash val="solid"/>
            <a:miter/>
          </a:ln>
        </p:spPr>
        <p:txBody>
          <a:bodyPr rtlCol="0" anchor="ctr"/>
          <a:lstStyle/>
          <a:p>
            <a:pPr rtl="0"/>
            <a:endParaRPr lang="fr-FR" noProof="0" dirty="0"/>
          </a:p>
        </p:txBody>
      </p:sp>
      <p:sp>
        <p:nvSpPr>
          <p:cNvPr id="16" name="Forme libre : Forme 15">
            <a:extLst>
              <a:ext uri="{FF2B5EF4-FFF2-40B4-BE49-F238E27FC236}">
                <a16:creationId xmlns:a16="http://schemas.microsoft.com/office/drawing/2014/main" id="{29016A5F-A55B-4605-B66C-5C6E2BF4919F}"/>
              </a:ext>
            </a:extLst>
          </p:cNvPr>
          <p:cNvSpPr/>
          <p:nvPr/>
        </p:nvSpPr>
        <p:spPr>
          <a:xfrm>
            <a:off x="9659429" y="3776986"/>
            <a:ext cx="2540000" cy="2628900"/>
          </a:xfrm>
          <a:custGeom>
            <a:avLst/>
            <a:gdLst>
              <a:gd name="connsiteX0" fmla="*/ 2528761 w 2540000"/>
              <a:gd name="connsiteY0" fmla="*/ 12694 h 2628900"/>
              <a:gd name="connsiteX1" fmla="*/ 487871 w 2540000"/>
              <a:gd name="connsiteY1" fmla="*/ 1018534 h 2628900"/>
              <a:gd name="connsiteX2" fmla="*/ 113221 w 2540000"/>
              <a:gd name="connsiteY2" fmla="*/ 2120894 h 2628900"/>
              <a:gd name="connsiteX3" fmla="*/ 127191 w 2540000"/>
              <a:gd name="connsiteY3" fmla="*/ 2148834 h 2628900"/>
              <a:gd name="connsiteX4" fmla="*/ 1229551 w 2540000"/>
              <a:gd name="connsiteY4" fmla="*/ 2523484 h 2628900"/>
              <a:gd name="connsiteX5" fmla="*/ 2528761 w 2540000"/>
              <a:gd name="connsiteY5" fmla="*/ 1883404 h 2628900"/>
              <a:gd name="connsiteX6" fmla="*/ 2528761 w 2540000"/>
              <a:gd name="connsiteY6" fmla="*/ 12694 h 262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0000" h="2628900">
                <a:moveTo>
                  <a:pt x="2528761" y="12694"/>
                </a:moveTo>
                <a:lnTo>
                  <a:pt x="487871" y="1018534"/>
                </a:lnTo>
                <a:cubicBezTo>
                  <a:pt x="487871" y="1018534"/>
                  <a:pt x="-249999" y="1383024"/>
                  <a:pt x="113221" y="2120894"/>
                </a:cubicBezTo>
                <a:lnTo>
                  <a:pt x="127191" y="2148834"/>
                </a:lnTo>
                <a:cubicBezTo>
                  <a:pt x="127191" y="2148834"/>
                  <a:pt x="491681" y="2886705"/>
                  <a:pt x="1229551" y="2523484"/>
                </a:cubicBezTo>
                <a:lnTo>
                  <a:pt x="2528761" y="1883404"/>
                </a:lnTo>
                <a:lnTo>
                  <a:pt x="2528761" y="12694"/>
                </a:lnTo>
                <a:close/>
              </a:path>
            </a:pathLst>
          </a:custGeom>
          <a:solidFill>
            <a:schemeClr val="accent3"/>
          </a:solidFill>
          <a:ln w="12694" cap="flat">
            <a:noFill/>
            <a:prstDash val="solid"/>
            <a:miter/>
          </a:ln>
        </p:spPr>
        <p:txBody>
          <a:bodyPr rtlCol="0" anchor="ctr"/>
          <a:lstStyle/>
          <a:p>
            <a:pPr rtl="0"/>
            <a:endParaRPr lang="fr-FR" noProof="0" dirty="0"/>
          </a:p>
        </p:txBody>
      </p:sp>
      <p:sp>
        <p:nvSpPr>
          <p:cNvPr id="19" name="Espace réservé du texte 26">
            <a:extLst>
              <a:ext uri="{FF2B5EF4-FFF2-40B4-BE49-F238E27FC236}">
                <a16:creationId xmlns:a16="http://schemas.microsoft.com/office/drawing/2014/main" id="{9DBE4B29-4897-4A3A-B883-A887BCDA3718}"/>
              </a:ext>
            </a:extLst>
          </p:cNvPr>
          <p:cNvSpPr>
            <a:spLocks noGrp="1"/>
          </p:cNvSpPr>
          <p:nvPr>
            <p:ph type="body" sz="quarter" idx="16" hasCustomPrompt="1"/>
          </p:nvPr>
        </p:nvSpPr>
        <p:spPr>
          <a:xfrm>
            <a:off x="824420" y="3955665"/>
            <a:ext cx="4367531" cy="524711"/>
          </a:xfrm>
        </p:spPr>
        <p:txBody>
          <a:bodyPr rtlCol="0">
            <a:noAutofit/>
          </a:bodyPr>
          <a:lstStyle>
            <a:lvl1pPr marL="0" indent="0" algn="l">
              <a:buNone/>
              <a:defRPr sz="2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fr-FR" noProof="0" dirty="0"/>
              <a:t>David Beaulieu</a:t>
            </a:r>
          </a:p>
        </p:txBody>
      </p:sp>
      <p:sp>
        <p:nvSpPr>
          <p:cNvPr id="20" name="Espace réservé du texte 26">
            <a:extLst>
              <a:ext uri="{FF2B5EF4-FFF2-40B4-BE49-F238E27FC236}">
                <a16:creationId xmlns:a16="http://schemas.microsoft.com/office/drawing/2014/main" id="{0EF4532A-9AB5-4545-A83D-BD0E39635727}"/>
              </a:ext>
            </a:extLst>
          </p:cNvPr>
          <p:cNvSpPr>
            <a:spLocks noGrp="1"/>
          </p:cNvSpPr>
          <p:nvPr>
            <p:ph type="body" sz="quarter" idx="17" hasCustomPrompt="1"/>
          </p:nvPr>
        </p:nvSpPr>
        <p:spPr>
          <a:xfrm>
            <a:off x="824420" y="4633361"/>
            <a:ext cx="4367531" cy="365125"/>
          </a:xfrm>
        </p:spPr>
        <p:txBody>
          <a:bodyPr rtlCol="0">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fr-FR" noProof="0" dirty="0"/>
              <a:t>Téléphone :</a:t>
            </a:r>
          </a:p>
        </p:txBody>
      </p:sp>
      <p:sp>
        <p:nvSpPr>
          <p:cNvPr id="21" name="Espace réservé du texte 26">
            <a:extLst>
              <a:ext uri="{FF2B5EF4-FFF2-40B4-BE49-F238E27FC236}">
                <a16:creationId xmlns:a16="http://schemas.microsoft.com/office/drawing/2014/main" id="{D579A1F5-9180-47FE-A31B-4E37384383C4}"/>
              </a:ext>
            </a:extLst>
          </p:cNvPr>
          <p:cNvSpPr>
            <a:spLocks noGrp="1"/>
          </p:cNvSpPr>
          <p:nvPr>
            <p:ph type="body" sz="quarter" idx="18" hasCustomPrompt="1"/>
          </p:nvPr>
        </p:nvSpPr>
        <p:spPr>
          <a:xfrm>
            <a:off x="824420" y="4892976"/>
            <a:ext cx="4367531" cy="365125"/>
          </a:xfrm>
        </p:spPr>
        <p:txBody>
          <a:bodyPr rtlCol="0">
            <a:noAutofit/>
          </a:bodyPr>
          <a:lstStyle>
            <a:lvl1pPr marL="0" indent="0" algn="l">
              <a:buNone/>
              <a:defRPr sz="2500" b="1" i="0">
                <a:solidFill>
                  <a:schemeClr val="accent3"/>
                </a:solidFill>
                <a:latin typeface="+mj-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fr-FR" noProof="0" dirty="0"/>
              <a:t>0623456789</a:t>
            </a:r>
          </a:p>
        </p:txBody>
      </p:sp>
      <p:sp>
        <p:nvSpPr>
          <p:cNvPr id="22" name="Espace réservé du texte 26">
            <a:extLst>
              <a:ext uri="{FF2B5EF4-FFF2-40B4-BE49-F238E27FC236}">
                <a16:creationId xmlns:a16="http://schemas.microsoft.com/office/drawing/2014/main" id="{71BBF4E8-67FF-4A65-9EC1-AE832CEBE85D}"/>
              </a:ext>
            </a:extLst>
          </p:cNvPr>
          <p:cNvSpPr>
            <a:spLocks noGrp="1"/>
          </p:cNvSpPr>
          <p:nvPr>
            <p:ph type="body" sz="quarter" idx="19" hasCustomPrompt="1"/>
          </p:nvPr>
        </p:nvSpPr>
        <p:spPr>
          <a:xfrm>
            <a:off x="824420" y="5334299"/>
            <a:ext cx="4367531" cy="365125"/>
          </a:xfrm>
        </p:spPr>
        <p:txBody>
          <a:bodyPr rtlCol="0">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fr-FR" noProof="0" dirty="0"/>
              <a:t>E-mail :</a:t>
            </a:r>
          </a:p>
        </p:txBody>
      </p:sp>
      <p:sp>
        <p:nvSpPr>
          <p:cNvPr id="23" name="Espace réservé du texte 26">
            <a:extLst>
              <a:ext uri="{FF2B5EF4-FFF2-40B4-BE49-F238E27FC236}">
                <a16:creationId xmlns:a16="http://schemas.microsoft.com/office/drawing/2014/main" id="{5BB088E3-63C1-423F-A939-150B8E1F87A7}"/>
              </a:ext>
            </a:extLst>
          </p:cNvPr>
          <p:cNvSpPr>
            <a:spLocks noGrp="1"/>
          </p:cNvSpPr>
          <p:nvPr>
            <p:ph type="body" sz="quarter" idx="20" hasCustomPrompt="1"/>
          </p:nvPr>
        </p:nvSpPr>
        <p:spPr>
          <a:xfrm>
            <a:off x="824420" y="5593914"/>
            <a:ext cx="4367531" cy="365125"/>
          </a:xfrm>
        </p:spPr>
        <p:txBody>
          <a:bodyPr rtlCol="0">
            <a:noAutofit/>
          </a:bodyPr>
          <a:lstStyle>
            <a:lvl1pPr marL="0" indent="0" algn="l">
              <a:buNone/>
              <a:defRPr sz="2500" b="1" i="0">
                <a:solidFill>
                  <a:schemeClr val="accent3"/>
                </a:solidFill>
                <a:latin typeface="+mj-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fr-FR" noProof="0" dirty="0"/>
              <a:t>BEAULIEU@EXAMPLE.COM</a:t>
            </a:r>
          </a:p>
        </p:txBody>
      </p:sp>
      <p:sp>
        <p:nvSpPr>
          <p:cNvPr id="3" name="Graphisme 23">
            <a:extLst>
              <a:ext uri="{FF2B5EF4-FFF2-40B4-BE49-F238E27FC236}">
                <a16:creationId xmlns:a16="http://schemas.microsoft.com/office/drawing/2014/main" id="{7E62A657-0B76-4081-A698-3C47F1AFC78E}"/>
              </a:ext>
            </a:extLst>
          </p:cNvPr>
          <p:cNvSpPr/>
          <p:nvPr/>
        </p:nvSpPr>
        <p:spPr>
          <a:xfrm>
            <a:off x="900978" y="1561556"/>
            <a:ext cx="1944000" cy="165305"/>
          </a:xfrm>
          <a:custGeom>
            <a:avLst/>
            <a:gdLst>
              <a:gd name="connsiteX0" fmla="*/ 2914974 w 2973890"/>
              <a:gd name="connsiteY0" fmla="*/ 159367 h 165304"/>
              <a:gd name="connsiteX1" fmla="*/ 70199 w 2973890"/>
              <a:gd name="connsiteY1" fmla="*/ 159367 h 165304"/>
              <a:gd name="connsiteX2" fmla="*/ 8816 w 2973890"/>
              <a:gd name="connsiteY2" fmla="*/ 84344 h 165304"/>
              <a:gd name="connsiteX3" fmla="*/ 8816 w 2973890"/>
              <a:gd name="connsiteY3" fmla="*/ 84344 h 165304"/>
              <a:gd name="connsiteX4" fmla="*/ 70199 w 2973890"/>
              <a:gd name="connsiteY4" fmla="*/ 10593 h 165304"/>
              <a:gd name="connsiteX5" fmla="*/ 2913916 w 2973890"/>
              <a:gd name="connsiteY5" fmla="*/ 10593 h 165304"/>
              <a:gd name="connsiteX6" fmla="*/ 2975298 w 2973890"/>
              <a:gd name="connsiteY6" fmla="*/ 84344 h 165304"/>
              <a:gd name="connsiteX7" fmla="*/ 2975298 w 2973890"/>
              <a:gd name="connsiteY7" fmla="*/ 84344 h 165304"/>
              <a:gd name="connsiteX8" fmla="*/ 2914974 w 2973890"/>
              <a:gd name="connsiteY8" fmla="*/ 159367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890" h="165304">
                <a:moveTo>
                  <a:pt x="2914974" y="159367"/>
                </a:moveTo>
                <a:lnTo>
                  <a:pt x="70199" y="159367"/>
                </a:lnTo>
                <a:cubicBezTo>
                  <a:pt x="36333" y="159367"/>
                  <a:pt x="8816" y="125034"/>
                  <a:pt x="8816" y="84344"/>
                </a:cubicBezTo>
                <a:lnTo>
                  <a:pt x="8816" y="84344"/>
                </a:lnTo>
                <a:cubicBezTo>
                  <a:pt x="8816" y="43654"/>
                  <a:pt x="36333" y="10593"/>
                  <a:pt x="70199" y="10593"/>
                </a:cubicBezTo>
                <a:lnTo>
                  <a:pt x="2913916" y="10593"/>
                </a:lnTo>
                <a:cubicBezTo>
                  <a:pt x="2947782" y="10593"/>
                  <a:pt x="2975298" y="43654"/>
                  <a:pt x="2975298" y="84344"/>
                </a:cubicBezTo>
                <a:lnTo>
                  <a:pt x="2975298" y="84344"/>
                </a:lnTo>
                <a:cubicBezTo>
                  <a:pt x="2976357" y="125034"/>
                  <a:pt x="2948840" y="159367"/>
                  <a:pt x="2914974" y="159367"/>
                </a:cubicBezTo>
                <a:close/>
              </a:path>
            </a:pathLst>
          </a:custGeom>
          <a:gradFill>
            <a:gsLst>
              <a:gs pos="0">
                <a:schemeClr val="accent1"/>
              </a:gs>
              <a:gs pos="100000">
                <a:schemeClr val="accent3"/>
              </a:gs>
            </a:gsLst>
            <a:lin ang="0" scaled="1"/>
          </a:gradFill>
          <a:ln w="10580" cap="flat">
            <a:noFill/>
            <a:prstDash val="solid"/>
            <a:miter/>
          </a:ln>
        </p:spPr>
        <p:txBody>
          <a:bodyPr rtlCol="0" anchor="ctr"/>
          <a:lstStyle/>
          <a:p>
            <a:pPr rtl="0"/>
            <a:endParaRPr lang="fr-FR" noProof="0" dirty="0"/>
          </a:p>
        </p:txBody>
      </p:sp>
      <p:sp>
        <p:nvSpPr>
          <p:cNvPr id="25" name="Forme libre : Forme 24">
            <a:extLst>
              <a:ext uri="{FF2B5EF4-FFF2-40B4-BE49-F238E27FC236}">
                <a16:creationId xmlns:a16="http://schemas.microsoft.com/office/drawing/2014/main" id="{C51D0359-A547-4B21-8850-06B9F1CDF9CE}"/>
              </a:ext>
            </a:extLst>
          </p:cNvPr>
          <p:cNvSpPr/>
          <p:nvPr userDrawn="1"/>
        </p:nvSpPr>
        <p:spPr>
          <a:xfrm>
            <a:off x="7172412" y="-12694"/>
            <a:ext cx="4978400" cy="2133600"/>
          </a:xfrm>
          <a:custGeom>
            <a:avLst/>
            <a:gdLst>
              <a:gd name="connsiteX0" fmla="*/ 2517688 w 4978400"/>
              <a:gd name="connsiteY0" fmla="*/ 12694 h 2133600"/>
              <a:gd name="connsiteX1" fmla="*/ 371388 w 4978400"/>
              <a:gd name="connsiteY1" fmla="*/ 1070604 h 2133600"/>
              <a:gd name="connsiteX2" fmla="*/ 72938 w 4978400"/>
              <a:gd name="connsiteY2" fmla="*/ 1812284 h 2133600"/>
              <a:gd name="connsiteX3" fmla="*/ 81828 w 4978400"/>
              <a:gd name="connsiteY3" fmla="*/ 1830064 h 2133600"/>
              <a:gd name="connsiteX4" fmla="*/ 851448 w 4978400"/>
              <a:gd name="connsiteY4" fmla="*/ 2044694 h 2133600"/>
              <a:gd name="connsiteX5" fmla="*/ 4970058 w 4978400"/>
              <a:gd name="connsiteY5" fmla="*/ 12694 h 2133600"/>
              <a:gd name="connsiteX6" fmla="*/ 2517688 w 4978400"/>
              <a:gd name="connsiteY6" fmla="*/ 12694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400" h="2133600">
                <a:moveTo>
                  <a:pt x="2517688" y="12694"/>
                </a:moveTo>
                <a:lnTo>
                  <a:pt x="371388" y="1070604"/>
                </a:lnTo>
                <a:cubicBezTo>
                  <a:pt x="371388" y="1070604"/>
                  <a:pt x="-163282" y="1334764"/>
                  <a:pt x="72938" y="1812284"/>
                </a:cubicBezTo>
                <a:lnTo>
                  <a:pt x="81828" y="1830064"/>
                </a:lnTo>
                <a:cubicBezTo>
                  <a:pt x="81828" y="1830064"/>
                  <a:pt x="316778" y="2307584"/>
                  <a:pt x="851448" y="2044694"/>
                </a:cubicBezTo>
                <a:lnTo>
                  <a:pt x="4970058" y="12694"/>
                </a:lnTo>
                <a:lnTo>
                  <a:pt x="2517688" y="12694"/>
                </a:lnTo>
                <a:close/>
              </a:path>
            </a:pathLst>
          </a:custGeom>
          <a:solidFill>
            <a:schemeClr val="accent1"/>
          </a:solidFill>
          <a:ln w="12694" cap="flat">
            <a:noFill/>
            <a:prstDash val="solid"/>
            <a:miter/>
          </a:ln>
        </p:spPr>
        <p:txBody>
          <a:bodyPr rtlCol="0" anchor="ctr"/>
          <a:lstStyle/>
          <a:p>
            <a:pPr rtl="0"/>
            <a:endParaRPr lang="fr-FR" noProof="0" dirty="0"/>
          </a:p>
        </p:txBody>
      </p:sp>
    </p:spTree>
    <p:extLst>
      <p:ext uri="{BB962C8B-B14F-4D97-AF65-F5344CB8AC3E}">
        <p14:creationId xmlns:p14="http://schemas.microsoft.com/office/powerpoint/2010/main" val="1159374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9AD403-A15F-4A2F-B050-AB874136E732}"/>
              </a:ext>
            </a:extLst>
          </p:cNvPr>
          <p:cNvSpPr>
            <a:spLocks noGrp="1"/>
          </p:cNvSpPr>
          <p:nvPr>
            <p:ph type="title" hasCustomPrompt="1"/>
          </p:nvPr>
        </p:nvSpPr>
        <p:spPr>
          <a:xfrm>
            <a:off x="758588" y="1436921"/>
            <a:ext cx="5690680" cy="1517356"/>
          </a:xfrm>
        </p:spPr>
        <p:txBody>
          <a:bodyPr rtlCol="0">
            <a:noAutofit/>
          </a:bodyPr>
          <a:lstStyle>
            <a:lvl1pPr>
              <a:defRPr sz="6000"/>
            </a:lvl1pPr>
          </a:lstStyle>
          <a:p>
            <a:pPr rtl="0"/>
            <a:r>
              <a:rPr lang="fr-FR" noProof="0" dirty="0"/>
              <a:t>PRÉSENTATION</a:t>
            </a:r>
            <a:br>
              <a:rPr lang="fr-FR" noProof="0" dirty="0"/>
            </a:br>
            <a:r>
              <a:rPr lang="fr-FR" noProof="0" dirty="0"/>
              <a:t>TITRE    </a:t>
            </a:r>
          </a:p>
        </p:txBody>
      </p:sp>
      <p:sp>
        <p:nvSpPr>
          <p:cNvPr id="28" name="Forme libre : Forme 27">
            <a:extLst>
              <a:ext uri="{FF2B5EF4-FFF2-40B4-BE49-F238E27FC236}">
                <a16:creationId xmlns:a16="http://schemas.microsoft.com/office/drawing/2014/main" id="{87A7AFAC-3F6D-48D1-A100-148792529BC6}"/>
              </a:ext>
            </a:extLst>
          </p:cNvPr>
          <p:cNvSpPr/>
          <p:nvPr/>
        </p:nvSpPr>
        <p:spPr>
          <a:xfrm>
            <a:off x="8069104" y="5422164"/>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pPr rtl="0"/>
            <a:endParaRPr lang="fr-FR" noProof="0" dirty="0"/>
          </a:p>
        </p:txBody>
      </p:sp>
      <p:sp>
        <p:nvSpPr>
          <p:cNvPr id="29" name="Forme libre : Forme 28">
            <a:extLst>
              <a:ext uri="{FF2B5EF4-FFF2-40B4-BE49-F238E27FC236}">
                <a16:creationId xmlns:a16="http://schemas.microsoft.com/office/drawing/2014/main" id="{81A4F88F-4E35-4BB3-AD24-CAC580C12F96}"/>
              </a:ext>
            </a:extLst>
          </p:cNvPr>
          <p:cNvSpPr/>
          <p:nvPr/>
        </p:nvSpPr>
        <p:spPr>
          <a:xfrm>
            <a:off x="9029960" y="3463631"/>
            <a:ext cx="3175313" cy="2946690"/>
          </a:xfrm>
          <a:custGeom>
            <a:avLst/>
            <a:gdLst>
              <a:gd name="connsiteX0" fmla="*/ 3162808 w 3175312"/>
              <a:gd name="connsiteY0" fmla="*/ 12701 h 2946690"/>
              <a:gd name="connsiteX1" fmla="*/ 487925 w 3175312"/>
              <a:gd name="connsiteY1" fmla="*/ 1331091 h 2946690"/>
              <a:gd name="connsiteX2" fmla="*/ 113238 w 3175312"/>
              <a:gd name="connsiteY2" fmla="*/ 2433559 h 2946690"/>
              <a:gd name="connsiteX3" fmla="*/ 127209 w 3175312"/>
              <a:gd name="connsiteY3" fmla="*/ 2461502 h 2946690"/>
              <a:gd name="connsiteX4" fmla="*/ 1229677 w 3175312"/>
              <a:gd name="connsiteY4" fmla="*/ 2836189 h 2946690"/>
              <a:gd name="connsiteX5" fmla="*/ 3162808 w 3175312"/>
              <a:gd name="connsiteY5" fmla="*/ 1882325 h 2946690"/>
              <a:gd name="connsiteX6" fmla="*/ 3162808 w 3175312"/>
              <a:gd name="connsiteY6" fmla="*/ 12701 h 294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312" h="2946690">
                <a:moveTo>
                  <a:pt x="3162808" y="12701"/>
                </a:moveTo>
                <a:lnTo>
                  <a:pt x="487925" y="1331091"/>
                </a:lnTo>
                <a:cubicBezTo>
                  <a:pt x="487925" y="1331091"/>
                  <a:pt x="-250018" y="1695617"/>
                  <a:pt x="113238" y="2433559"/>
                </a:cubicBezTo>
                <a:lnTo>
                  <a:pt x="127209" y="2461502"/>
                </a:lnTo>
                <a:cubicBezTo>
                  <a:pt x="127209" y="2461502"/>
                  <a:pt x="491735" y="3199445"/>
                  <a:pt x="1229677" y="2836189"/>
                </a:cubicBezTo>
                <a:lnTo>
                  <a:pt x="3162808" y="1882325"/>
                </a:lnTo>
                <a:lnTo>
                  <a:pt x="3162808" y="12701"/>
                </a:lnTo>
                <a:close/>
              </a:path>
            </a:pathLst>
          </a:custGeom>
          <a:solidFill>
            <a:schemeClr val="accent3"/>
          </a:solidFill>
          <a:ln w="12700" cap="flat">
            <a:noFill/>
            <a:prstDash val="solid"/>
            <a:miter/>
          </a:ln>
        </p:spPr>
        <p:txBody>
          <a:bodyPr rtlCol="0" anchor="ctr"/>
          <a:lstStyle/>
          <a:p>
            <a:pPr rtl="0"/>
            <a:endParaRPr lang="fr-FR" noProof="0" dirty="0"/>
          </a:p>
        </p:txBody>
      </p:sp>
      <p:sp>
        <p:nvSpPr>
          <p:cNvPr id="30" name="Forme libre : Forme 29">
            <a:extLst>
              <a:ext uri="{FF2B5EF4-FFF2-40B4-BE49-F238E27FC236}">
                <a16:creationId xmlns:a16="http://schemas.microsoft.com/office/drawing/2014/main" id="{592CE00E-F2AB-4099-8BB8-F109C4F2EFDB}"/>
              </a:ext>
            </a:extLst>
          </p:cNvPr>
          <p:cNvSpPr/>
          <p:nvPr/>
        </p:nvSpPr>
        <p:spPr>
          <a:xfrm>
            <a:off x="11043829" y="4566099"/>
            <a:ext cx="1155814" cy="863685"/>
          </a:xfrm>
          <a:custGeom>
            <a:avLst/>
            <a:gdLst>
              <a:gd name="connsiteX0" fmla="*/ 1148938 w 1155813"/>
              <a:gd name="connsiteY0" fmla="*/ 12701 h 863685"/>
              <a:gd name="connsiteX1" fmla="*/ 173482 w 1155813"/>
              <a:gd name="connsiteY1" fmla="*/ 494079 h 863685"/>
              <a:gd name="connsiteX2" fmla="*/ 28688 w 1155813"/>
              <a:gd name="connsiteY2" fmla="*/ 759535 h 863685"/>
              <a:gd name="connsiteX3" fmla="*/ 31228 w 1155813"/>
              <a:gd name="connsiteY3" fmla="*/ 765885 h 863685"/>
              <a:gd name="connsiteX4" fmla="*/ 329707 w 1155813"/>
              <a:gd name="connsiteY4" fmla="*/ 812880 h 863685"/>
              <a:gd name="connsiteX5" fmla="*/ 1147668 w 1155813"/>
              <a:gd name="connsiteY5" fmla="*/ 408980 h 863685"/>
              <a:gd name="connsiteX6" fmla="*/ 1147668 w 1155813"/>
              <a:gd name="connsiteY6" fmla="*/ 12701 h 8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5813" h="863685">
                <a:moveTo>
                  <a:pt x="1148938" y="12701"/>
                </a:moveTo>
                <a:lnTo>
                  <a:pt x="173482" y="494079"/>
                </a:lnTo>
                <a:cubicBezTo>
                  <a:pt x="173482" y="494079"/>
                  <a:pt x="-47520" y="603309"/>
                  <a:pt x="28688" y="759535"/>
                </a:cubicBezTo>
                <a:lnTo>
                  <a:pt x="31228" y="765885"/>
                </a:lnTo>
                <a:cubicBezTo>
                  <a:pt x="31228" y="765885"/>
                  <a:pt x="108705" y="922111"/>
                  <a:pt x="329707" y="812880"/>
                </a:cubicBezTo>
                <a:lnTo>
                  <a:pt x="1147668" y="408980"/>
                </a:lnTo>
                <a:lnTo>
                  <a:pt x="1147668" y="12701"/>
                </a:lnTo>
                <a:close/>
              </a:path>
            </a:pathLst>
          </a:custGeom>
          <a:solidFill>
            <a:schemeClr val="bg1"/>
          </a:solidFill>
          <a:ln w="12700" cap="flat">
            <a:noFill/>
            <a:prstDash val="solid"/>
            <a:miter/>
          </a:ln>
        </p:spPr>
        <p:txBody>
          <a:bodyPr rtlCol="0" anchor="ctr"/>
          <a:lstStyle/>
          <a:p>
            <a:pPr rtl="0"/>
            <a:endParaRPr lang="fr-FR" noProof="0" dirty="0"/>
          </a:p>
        </p:txBody>
      </p:sp>
      <p:sp>
        <p:nvSpPr>
          <p:cNvPr id="32" name="Forme libre : Forme 31">
            <a:extLst>
              <a:ext uri="{FF2B5EF4-FFF2-40B4-BE49-F238E27FC236}">
                <a16:creationId xmlns:a16="http://schemas.microsoft.com/office/drawing/2014/main" id="{B0920EEC-7CE3-4708-93D2-53699D17E5E3}"/>
              </a:ext>
            </a:extLst>
          </p:cNvPr>
          <p:cNvSpPr/>
          <p:nvPr/>
        </p:nvSpPr>
        <p:spPr>
          <a:xfrm>
            <a:off x="10743661" y="-1689"/>
            <a:ext cx="1447943" cy="1003399"/>
          </a:xfrm>
          <a:custGeom>
            <a:avLst/>
            <a:gdLst>
              <a:gd name="connsiteX0" fmla="*/ 1446147 w 1447942"/>
              <a:gd name="connsiteY0" fmla="*/ 12701 h 1003398"/>
              <a:gd name="connsiteX1" fmla="*/ 173482 w 1447942"/>
              <a:gd name="connsiteY1" fmla="*/ 640143 h 1003398"/>
              <a:gd name="connsiteX2" fmla="*/ 28688 w 1447942"/>
              <a:gd name="connsiteY2" fmla="*/ 905599 h 1003398"/>
              <a:gd name="connsiteX3" fmla="*/ 31227 w 1447942"/>
              <a:gd name="connsiteY3" fmla="*/ 911950 h 1003398"/>
              <a:gd name="connsiteX4" fmla="*/ 329707 w 1447942"/>
              <a:gd name="connsiteY4" fmla="*/ 958944 h 1003398"/>
              <a:gd name="connsiteX5" fmla="*/ 1446147 w 1447942"/>
              <a:gd name="connsiteY5" fmla="*/ 408980 h 1003398"/>
              <a:gd name="connsiteX6" fmla="*/ 1446147 w 1447942"/>
              <a:gd name="connsiteY6" fmla="*/ 12701 h 100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942" h="1003398">
                <a:moveTo>
                  <a:pt x="1446147" y="12701"/>
                </a:moveTo>
                <a:lnTo>
                  <a:pt x="173482" y="640143"/>
                </a:lnTo>
                <a:cubicBezTo>
                  <a:pt x="173482" y="640143"/>
                  <a:pt x="-47520" y="749374"/>
                  <a:pt x="28688" y="905599"/>
                </a:cubicBezTo>
                <a:lnTo>
                  <a:pt x="31227" y="911950"/>
                </a:lnTo>
                <a:cubicBezTo>
                  <a:pt x="31227" y="911950"/>
                  <a:pt x="108705" y="1068175"/>
                  <a:pt x="329707" y="958944"/>
                </a:cubicBezTo>
                <a:lnTo>
                  <a:pt x="1446147" y="408980"/>
                </a:lnTo>
                <a:lnTo>
                  <a:pt x="1446147" y="12701"/>
                </a:lnTo>
                <a:close/>
              </a:path>
            </a:pathLst>
          </a:custGeom>
          <a:solidFill>
            <a:schemeClr val="accent3"/>
          </a:solidFill>
          <a:ln w="12700" cap="flat">
            <a:noFill/>
            <a:prstDash val="solid"/>
            <a:miter/>
          </a:ln>
        </p:spPr>
        <p:txBody>
          <a:bodyPr rtlCol="0" anchor="ctr"/>
          <a:lstStyle/>
          <a:p>
            <a:pPr rtl="0"/>
            <a:endParaRPr lang="fr-FR" noProof="0" dirty="0"/>
          </a:p>
        </p:txBody>
      </p:sp>
      <p:sp>
        <p:nvSpPr>
          <p:cNvPr id="33" name="Forme libre : Forme 32">
            <a:extLst>
              <a:ext uri="{FF2B5EF4-FFF2-40B4-BE49-F238E27FC236}">
                <a16:creationId xmlns:a16="http://schemas.microsoft.com/office/drawing/2014/main" id="{2DF8B751-9294-46D5-B390-5D322195540F}"/>
              </a:ext>
            </a:extLst>
          </p:cNvPr>
          <p:cNvSpPr/>
          <p:nvPr/>
        </p:nvSpPr>
        <p:spPr>
          <a:xfrm>
            <a:off x="6536780" y="-12701"/>
            <a:ext cx="4978890" cy="2133810"/>
          </a:xfrm>
          <a:custGeom>
            <a:avLst/>
            <a:gdLst>
              <a:gd name="connsiteX0" fmla="*/ 2515401 w 4978890"/>
              <a:gd name="connsiteY0" fmla="*/ 12701 h 2133810"/>
              <a:gd name="connsiteX1" fmla="*/ 371430 w 4978890"/>
              <a:gd name="connsiteY1" fmla="*/ 1069445 h 2133810"/>
              <a:gd name="connsiteX2" fmla="*/ 72951 w 4978890"/>
              <a:gd name="connsiteY2" fmla="*/ 1811198 h 2133810"/>
              <a:gd name="connsiteX3" fmla="*/ 81841 w 4978890"/>
              <a:gd name="connsiteY3" fmla="*/ 1828980 h 2133810"/>
              <a:gd name="connsiteX4" fmla="*/ 851538 w 4978890"/>
              <a:gd name="connsiteY4" fmla="*/ 2043631 h 2133810"/>
              <a:gd name="connsiteX5" fmla="*/ 4968013 w 4978890"/>
              <a:gd name="connsiteY5" fmla="*/ 12701 h 2133810"/>
              <a:gd name="connsiteX6" fmla="*/ 2515401 w 4978890"/>
              <a:gd name="connsiteY6" fmla="*/ 12701 h 21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890" h="2133810">
                <a:moveTo>
                  <a:pt x="2515401" y="12701"/>
                </a:moveTo>
                <a:lnTo>
                  <a:pt x="371430" y="1069445"/>
                </a:lnTo>
                <a:cubicBezTo>
                  <a:pt x="371430" y="1069445"/>
                  <a:pt x="-163293" y="1333631"/>
                  <a:pt x="72951" y="1811198"/>
                </a:cubicBezTo>
                <a:lnTo>
                  <a:pt x="81841" y="1828980"/>
                </a:lnTo>
                <a:cubicBezTo>
                  <a:pt x="81841" y="1828980"/>
                  <a:pt x="316814" y="2306547"/>
                  <a:pt x="851538" y="2043631"/>
                </a:cubicBezTo>
                <a:lnTo>
                  <a:pt x="4968013" y="12701"/>
                </a:lnTo>
                <a:lnTo>
                  <a:pt x="2515401" y="12701"/>
                </a:lnTo>
                <a:close/>
              </a:path>
            </a:pathLst>
          </a:custGeom>
          <a:solidFill>
            <a:schemeClr val="accent1"/>
          </a:solidFill>
          <a:ln w="12700" cap="flat">
            <a:noFill/>
            <a:prstDash val="solid"/>
            <a:miter/>
          </a:ln>
        </p:spPr>
        <p:txBody>
          <a:bodyPr rtlCol="0" anchor="ctr"/>
          <a:lstStyle/>
          <a:p>
            <a:pPr rtl="0"/>
            <a:endParaRPr lang="fr-FR" noProof="0" dirty="0"/>
          </a:p>
        </p:txBody>
      </p:sp>
      <p:sp>
        <p:nvSpPr>
          <p:cNvPr id="34" name="Forme libre : Forme 33">
            <a:extLst>
              <a:ext uri="{FF2B5EF4-FFF2-40B4-BE49-F238E27FC236}">
                <a16:creationId xmlns:a16="http://schemas.microsoft.com/office/drawing/2014/main" id="{E0F651C6-BE74-4133-ABA8-316072D4F5B5}"/>
              </a:ext>
            </a:extLst>
          </p:cNvPr>
          <p:cNvSpPr/>
          <p:nvPr/>
        </p:nvSpPr>
        <p:spPr>
          <a:xfrm>
            <a:off x="6518963" y="-12701"/>
            <a:ext cx="5029695" cy="2146511"/>
          </a:xfrm>
          <a:custGeom>
            <a:avLst/>
            <a:gdLst>
              <a:gd name="connsiteX0" fmla="*/ 4942646 w 5029695"/>
              <a:gd name="connsiteY0" fmla="*/ 12701 h 2146511"/>
              <a:gd name="connsiteX1" fmla="*/ 860464 w 5029695"/>
              <a:gd name="connsiteY1" fmla="*/ 2025849 h 2146511"/>
              <a:gd name="connsiteX2" fmla="*/ 295258 w 5029695"/>
              <a:gd name="connsiteY2" fmla="*/ 2019499 h 2146511"/>
              <a:gd name="connsiteX3" fmla="*/ 116171 w 5029695"/>
              <a:gd name="connsiteY3" fmla="*/ 1820089 h 2146511"/>
              <a:gd name="connsiteX4" fmla="*/ 107280 w 5029695"/>
              <a:gd name="connsiteY4" fmla="*/ 1802307 h 2146511"/>
              <a:gd name="connsiteX5" fmla="*/ 165705 w 5029695"/>
              <a:gd name="connsiteY5" fmla="*/ 1273935 h 2146511"/>
              <a:gd name="connsiteX6" fmla="*/ 398138 w 5029695"/>
              <a:gd name="connsiteY6" fmla="*/ 1085957 h 2146511"/>
              <a:gd name="connsiteX7" fmla="*/ 2576402 w 5029695"/>
              <a:gd name="connsiteY7" fmla="*/ 12701 h 2146511"/>
              <a:gd name="connsiteX8" fmla="*/ 2490034 w 5029695"/>
              <a:gd name="connsiteY8" fmla="*/ 12701 h 2146511"/>
              <a:gd name="connsiteX9" fmla="*/ 381626 w 5029695"/>
              <a:gd name="connsiteY9" fmla="*/ 1052934 h 2146511"/>
              <a:gd name="connsiteX10" fmla="*/ 137762 w 5029695"/>
              <a:gd name="connsiteY10" fmla="*/ 1249803 h 2146511"/>
              <a:gd name="connsiteX11" fmla="*/ 74256 w 5029695"/>
              <a:gd name="connsiteY11" fmla="*/ 1820089 h 2146511"/>
              <a:gd name="connsiteX12" fmla="*/ 83147 w 5029695"/>
              <a:gd name="connsiteY12" fmla="*/ 1837871 h 2146511"/>
              <a:gd name="connsiteX13" fmla="*/ 273666 w 5029695"/>
              <a:gd name="connsiteY13" fmla="*/ 2051252 h 2146511"/>
              <a:gd name="connsiteX14" fmla="*/ 564525 w 5029695"/>
              <a:gd name="connsiteY14" fmla="*/ 2141431 h 2146511"/>
              <a:gd name="connsiteX15" fmla="*/ 878246 w 5029695"/>
              <a:gd name="connsiteY15" fmla="*/ 2060143 h 2146511"/>
              <a:gd name="connsiteX16" fmla="*/ 5029014 w 5029695"/>
              <a:gd name="connsiteY16" fmla="*/ 12701 h 2146511"/>
              <a:gd name="connsiteX17" fmla="*/ 4942646 w 5029695"/>
              <a:gd name="connsiteY17" fmla="*/ 12701 h 21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9695" h="2146511">
                <a:moveTo>
                  <a:pt x="4942646" y="12701"/>
                </a:moveTo>
                <a:lnTo>
                  <a:pt x="860464" y="2025849"/>
                </a:lnTo>
                <a:cubicBezTo>
                  <a:pt x="645812" y="2131270"/>
                  <a:pt x="456564" y="2130000"/>
                  <a:pt x="295258" y="2019499"/>
                </a:cubicBezTo>
                <a:cubicBezTo>
                  <a:pt x="174596" y="1936941"/>
                  <a:pt x="116171" y="1821359"/>
                  <a:pt x="116171" y="1820089"/>
                </a:cubicBezTo>
                <a:lnTo>
                  <a:pt x="107280" y="1802307"/>
                </a:lnTo>
                <a:cubicBezTo>
                  <a:pt x="13290" y="1611789"/>
                  <a:pt x="32342" y="1433971"/>
                  <a:pt x="165705" y="1273935"/>
                </a:cubicBezTo>
                <a:cubicBezTo>
                  <a:pt x="266045" y="1153274"/>
                  <a:pt x="395598" y="1087227"/>
                  <a:pt x="398138" y="1085957"/>
                </a:cubicBezTo>
                <a:lnTo>
                  <a:pt x="2576402" y="12701"/>
                </a:lnTo>
                <a:lnTo>
                  <a:pt x="2490034" y="12701"/>
                </a:lnTo>
                <a:lnTo>
                  <a:pt x="381626" y="1052934"/>
                </a:lnTo>
                <a:cubicBezTo>
                  <a:pt x="376546" y="1055474"/>
                  <a:pt x="243183" y="1121520"/>
                  <a:pt x="137762" y="1249803"/>
                </a:cubicBezTo>
                <a:cubicBezTo>
                  <a:pt x="38693" y="1369195"/>
                  <a:pt x="-51486" y="1564794"/>
                  <a:pt x="74256" y="1820089"/>
                </a:cubicBezTo>
                <a:lnTo>
                  <a:pt x="83147" y="1837871"/>
                </a:lnTo>
                <a:cubicBezTo>
                  <a:pt x="85687" y="1842952"/>
                  <a:pt x="145383" y="1962343"/>
                  <a:pt x="273666" y="2051252"/>
                </a:cubicBezTo>
                <a:cubicBezTo>
                  <a:pt x="342253" y="2098247"/>
                  <a:pt x="440053" y="2141431"/>
                  <a:pt x="564525" y="2141431"/>
                </a:cubicBezTo>
                <a:cubicBezTo>
                  <a:pt x="654703" y="2141431"/>
                  <a:pt x="758854" y="2119839"/>
                  <a:pt x="878246" y="2060143"/>
                </a:cubicBezTo>
                <a:lnTo>
                  <a:pt x="5029014" y="12701"/>
                </a:lnTo>
                <a:lnTo>
                  <a:pt x="4942646" y="12701"/>
                </a:lnTo>
                <a:close/>
              </a:path>
            </a:pathLst>
          </a:custGeom>
          <a:solidFill>
            <a:schemeClr val="bg1"/>
          </a:solidFill>
          <a:ln w="12700" cap="flat">
            <a:noFill/>
            <a:prstDash val="solid"/>
            <a:miter/>
          </a:ln>
        </p:spPr>
        <p:txBody>
          <a:bodyPr rtlCol="0" anchor="ctr"/>
          <a:lstStyle/>
          <a:p>
            <a:pPr rtl="0"/>
            <a:endParaRPr lang="fr-FR" noProof="0" dirty="0"/>
          </a:p>
        </p:txBody>
      </p:sp>
      <p:sp>
        <p:nvSpPr>
          <p:cNvPr id="40" name="Graphisme 37">
            <a:extLst>
              <a:ext uri="{FF2B5EF4-FFF2-40B4-BE49-F238E27FC236}">
                <a16:creationId xmlns:a16="http://schemas.microsoft.com/office/drawing/2014/main" id="{9F75ED2D-7077-4753-B623-4B9A718EB224}"/>
              </a:ext>
            </a:extLst>
          </p:cNvPr>
          <p:cNvSpPr/>
          <p:nvPr userDrawn="1"/>
        </p:nvSpPr>
        <p:spPr>
          <a:xfrm>
            <a:off x="895717" y="3124629"/>
            <a:ext cx="2158296"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pPr rtl="0"/>
            <a:endParaRPr lang="fr-FR" noProof="0" dirty="0"/>
          </a:p>
        </p:txBody>
      </p:sp>
      <p:sp>
        <p:nvSpPr>
          <p:cNvPr id="12" name="Graphisme 36">
            <a:extLst>
              <a:ext uri="{FF2B5EF4-FFF2-40B4-BE49-F238E27FC236}">
                <a16:creationId xmlns:a16="http://schemas.microsoft.com/office/drawing/2014/main" id="{21FF5BCF-BC53-4C3F-8B7F-7077B35ADCA8}"/>
              </a:ext>
            </a:extLst>
          </p:cNvPr>
          <p:cNvSpPr/>
          <p:nvPr userDrawn="1"/>
        </p:nvSpPr>
        <p:spPr>
          <a:xfrm>
            <a:off x="-7816" y="5057878"/>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pPr rtl="0"/>
            <a:endParaRPr lang="fr-FR" noProof="0" dirty="0"/>
          </a:p>
        </p:txBody>
      </p:sp>
      <p:sp>
        <p:nvSpPr>
          <p:cNvPr id="15" name="Sous-titre 2">
            <a:extLst>
              <a:ext uri="{FF2B5EF4-FFF2-40B4-BE49-F238E27FC236}">
                <a16:creationId xmlns:a16="http://schemas.microsoft.com/office/drawing/2014/main" id="{4BCD5243-C973-44F2-88E8-A4A6E3387B1F}"/>
              </a:ext>
            </a:extLst>
          </p:cNvPr>
          <p:cNvSpPr>
            <a:spLocks noGrp="1"/>
          </p:cNvSpPr>
          <p:nvPr>
            <p:ph type="subTitle" idx="1"/>
          </p:nvPr>
        </p:nvSpPr>
        <p:spPr>
          <a:xfrm>
            <a:off x="758588" y="3429000"/>
            <a:ext cx="3629300" cy="946192"/>
          </a:xfrm>
        </p:spPr>
        <p:txBody>
          <a:bodyPr vert="horz" lIns="91440" tIns="45720" rIns="91440" bIns="45720" rtlCol="0">
            <a:normAutofit/>
          </a:bodyPr>
          <a:lstStyle>
            <a:lvl1pPr marL="0" indent="0">
              <a:buNone/>
              <a:defRPr lang="en-US" b="1" i="0"/>
            </a:lvl1pPr>
          </a:lstStyle>
          <a:p>
            <a:pPr marL="228600" lvl="0" indent="-228600" rtl="0"/>
            <a:r>
              <a:rPr lang="fr-FR" noProof="0"/>
              <a:t>Modifiez le style des sous-titres du masque</a:t>
            </a:r>
            <a:endParaRPr lang="fr-FR" noProof="0" dirty="0"/>
          </a:p>
        </p:txBody>
      </p:sp>
    </p:spTree>
    <p:extLst>
      <p:ext uri="{BB962C8B-B14F-4D97-AF65-F5344CB8AC3E}">
        <p14:creationId xmlns:p14="http://schemas.microsoft.com/office/powerpoint/2010/main" val="2636408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34" name="Ovale 33">
            <a:extLst>
              <a:ext uri="{FF2B5EF4-FFF2-40B4-BE49-F238E27FC236}">
                <a16:creationId xmlns:a16="http://schemas.microsoft.com/office/drawing/2014/main" id="{13074BE4-153F-46FE-B915-CD1AEF318A2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5" name="Graphisme 12">
            <a:extLst>
              <a:ext uri="{FF2B5EF4-FFF2-40B4-BE49-F238E27FC236}">
                <a16:creationId xmlns:a16="http://schemas.microsoft.com/office/drawing/2014/main" id="{0B7E91C4-F19E-46BE-B05F-139B5418924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10" name="Forme libre : Forme 9">
            <a:extLst>
              <a:ext uri="{FF2B5EF4-FFF2-40B4-BE49-F238E27FC236}">
                <a16:creationId xmlns:a16="http://schemas.microsoft.com/office/drawing/2014/main" id="{08A64499-0304-4070-BCB0-67E2BE20A3EA}"/>
              </a:ext>
            </a:extLst>
          </p:cNvPr>
          <p:cNvSpPr/>
          <p:nvPr userDrawn="1"/>
        </p:nvSpPr>
        <p:spPr>
          <a:xfrm>
            <a:off x="7998821" y="1645349"/>
            <a:ext cx="4196737" cy="1001638"/>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pPr rtl="0"/>
            <a:endParaRPr lang="fr-FR" noProof="0" dirty="0"/>
          </a:p>
        </p:txBody>
      </p:sp>
      <p:sp>
        <p:nvSpPr>
          <p:cNvPr id="25" name="Forme libre : Forme 24">
            <a:extLst>
              <a:ext uri="{FF2B5EF4-FFF2-40B4-BE49-F238E27FC236}">
                <a16:creationId xmlns:a16="http://schemas.microsoft.com/office/drawing/2014/main" id="{ED1736B3-AE79-40C2-80FF-2FB0FEE27195}"/>
              </a:ext>
            </a:extLst>
          </p:cNvPr>
          <p:cNvSpPr/>
          <p:nvPr userDrawn="1"/>
        </p:nvSpPr>
        <p:spPr>
          <a:xfrm>
            <a:off x="12186920"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pPr rtl="0"/>
            <a:endParaRPr lang="fr-FR" noProof="0" dirty="0"/>
          </a:p>
        </p:txBody>
      </p:sp>
      <p:sp>
        <p:nvSpPr>
          <p:cNvPr id="2" name="Titre 1">
            <a:extLst>
              <a:ext uri="{FF2B5EF4-FFF2-40B4-BE49-F238E27FC236}">
                <a16:creationId xmlns:a16="http://schemas.microsoft.com/office/drawing/2014/main" id="{DC2228EE-3546-4272-9C39-150FF23CE033}"/>
              </a:ext>
            </a:extLst>
          </p:cNvPr>
          <p:cNvSpPr>
            <a:spLocks noGrp="1"/>
          </p:cNvSpPr>
          <p:nvPr>
            <p:ph type="ctrTitle" hasCustomPrompt="1"/>
          </p:nvPr>
        </p:nvSpPr>
        <p:spPr>
          <a:xfrm>
            <a:off x="781987" y="793172"/>
            <a:ext cx="9144000" cy="655621"/>
          </a:xfrm>
        </p:spPr>
        <p:txBody>
          <a:bodyPr rtlCol="0" anchor="b">
            <a:normAutofit/>
          </a:bodyPr>
          <a:lstStyle>
            <a:lvl1pPr algn="l">
              <a:defRPr sz="4000" b="1">
                <a:gradFill>
                  <a:gsLst>
                    <a:gs pos="0">
                      <a:schemeClr val="accent1"/>
                    </a:gs>
                    <a:gs pos="100000">
                      <a:schemeClr val="accent3"/>
                    </a:gs>
                  </a:gsLst>
                  <a:lin ang="0" scaled="1"/>
                </a:gradFill>
              </a:defRPr>
            </a:lvl1pPr>
          </a:lstStyle>
          <a:p>
            <a:pPr rtl="0"/>
            <a:r>
              <a:rPr lang="fr-FR" noProof="0" dirty="0"/>
              <a:t>DIAPOSITIVE DE SÉPARATION</a:t>
            </a:r>
          </a:p>
        </p:txBody>
      </p:sp>
      <p:sp>
        <p:nvSpPr>
          <p:cNvPr id="3" name="Sous-titre 2">
            <a:extLst>
              <a:ext uri="{FF2B5EF4-FFF2-40B4-BE49-F238E27FC236}">
                <a16:creationId xmlns:a16="http://schemas.microsoft.com/office/drawing/2014/main" id="{0F2EFCC6-4D5A-4B43-A534-1A868887BC7F}"/>
              </a:ext>
            </a:extLst>
          </p:cNvPr>
          <p:cNvSpPr>
            <a:spLocks noGrp="1"/>
          </p:cNvSpPr>
          <p:nvPr>
            <p:ph type="subTitle" idx="1"/>
          </p:nvPr>
        </p:nvSpPr>
        <p:spPr>
          <a:xfrm>
            <a:off x="795772" y="1877051"/>
            <a:ext cx="6843278" cy="496223"/>
          </a:xfrm>
        </p:spPr>
        <p:txBody>
          <a:bodyPr rtlCol="0">
            <a:normAutofit/>
          </a:bodyPr>
          <a:lstStyle>
            <a:lvl1pPr marL="0" indent="0" algn="l">
              <a:buNone/>
              <a:defRPr sz="18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endParaRPr lang="fr-FR" noProof="0" dirty="0"/>
          </a:p>
        </p:txBody>
      </p:sp>
      <p:sp>
        <p:nvSpPr>
          <p:cNvPr id="24" name="Graphisme 22">
            <a:extLst>
              <a:ext uri="{FF2B5EF4-FFF2-40B4-BE49-F238E27FC236}">
                <a16:creationId xmlns:a16="http://schemas.microsoft.com/office/drawing/2014/main" id="{4EE1436E-33B5-4388-87D8-2D0633CC3CE7}"/>
              </a:ext>
            </a:extLst>
          </p:cNvPr>
          <p:cNvSpPr/>
          <p:nvPr/>
        </p:nvSpPr>
        <p:spPr>
          <a:xfrm>
            <a:off x="903223" y="1550951"/>
            <a:ext cx="3273552" cy="151200"/>
          </a:xfrm>
          <a:custGeom>
            <a:avLst/>
            <a:gdLst>
              <a:gd name="connsiteX0" fmla="*/ 2392204 w 2447925"/>
              <a:gd name="connsiteY0" fmla="*/ 114776 h 114300"/>
              <a:gd name="connsiteX1" fmla="*/ 60484 w 2447925"/>
              <a:gd name="connsiteY1" fmla="*/ 114776 h 114300"/>
              <a:gd name="connsiteX2" fmla="*/ 7144 w 2447925"/>
              <a:gd name="connsiteY2" fmla="*/ 60484 h 114300"/>
              <a:gd name="connsiteX3" fmla="*/ 7144 w 2447925"/>
              <a:gd name="connsiteY3" fmla="*/ 60484 h 114300"/>
              <a:gd name="connsiteX4" fmla="*/ 60484 w 2447925"/>
              <a:gd name="connsiteY4" fmla="*/ 7144 h 114300"/>
              <a:gd name="connsiteX5" fmla="*/ 2392204 w 2447925"/>
              <a:gd name="connsiteY5" fmla="*/ 7144 h 114300"/>
              <a:gd name="connsiteX6" fmla="*/ 2445544 w 2447925"/>
              <a:gd name="connsiteY6" fmla="*/ 60484 h 114300"/>
              <a:gd name="connsiteX7" fmla="*/ 2445544 w 2447925"/>
              <a:gd name="connsiteY7" fmla="*/ 60484 h 114300"/>
              <a:gd name="connsiteX8" fmla="*/ 2392204 w 2447925"/>
              <a:gd name="connsiteY8" fmla="*/ 11477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7925" h="114300">
                <a:moveTo>
                  <a:pt x="2392204" y="114776"/>
                </a:moveTo>
                <a:lnTo>
                  <a:pt x="60484" y="114776"/>
                </a:lnTo>
                <a:cubicBezTo>
                  <a:pt x="30956" y="114776"/>
                  <a:pt x="7144" y="90011"/>
                  <a:pt x="7144" y="60484"/>
                </a:cubicBezTo>
                <a:lnTo>
                  <a:pt x="7144" y="60484"/>
                </a:lnTo>
                <a:cubicBezTo>
                  <a:pt x="7144" y="30956"/>
                  <a:pt x="30956" y="7144"/>
                  <a:pt x="60484" y="7144"/>
                </a:cubicBezTo>
                <a:lnTo>
                  <a:pt x="2392204" y="7144"/>
                </a:lnTo>
                <a:cubicBezTo>
                  <a:pt x="2421731" y="7144"/>
                  <a:pt x="2445544" y="30956"/>
                  <a:pt x="2445544" y="60484"/>
                </a:cubicBezTo>
                <a:lnTo>
                  <a:pt x="2445544" y="60484"/>
                </a:lnTo>
                <a:cubicBezTo>
                  <a:pt x="2445544" y="90011"/>
                  <a:pt x="2421731" y="114776"/>
                  <a:pt x="2392204" y="11477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fr-FR" noProof="0" dirty="0"/>
          </a:p>
        </p:txBody>
      </p:sp>
      <p:sp>
        <p:nvSpPr>
          <p:cNvPr id="9" name="Forme libre : Forme 8">
            <a:extLst>
              <a:ext uri="{FF2B5EF4-FFF2-40B4-BE49-F238E27FC236}">
                <a16:creationId xmlns:a16="http://schemas.microsoft.com/office/drawing/2014/main" id="{A8FB11AB-3031-47CA-85DD-696856C3C62C}"/>
              </a:ext>
            </a:extLst>
          </p:cNvPr>
          <p:cNvSpPr/>
          <p:nvPr/>
        </p:nvSpPr>
        <p:spPr>
          <a:xfrm>
            <a:off x="3899957" y="4662943"/>
            <a:ext cx="8292043" cy="760738"/>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chemeClr val="accent3"/>
          </a:solidFill>
          <a:ln w="25400" cap="flat">
            <a:noFill/>
            <a:prstDash val="solid"/>
            <a:miter/>
          </a:ln>
        </p:spPr>
        <p:txBody>
          <a:bodyPr rtlCol="0" anchor="ctr"/>
          <a:lstStyle/>
          <a:p>
            <a:pPr rtl="0"/>
            <a:endParaRPr lang="fr-FR" noProof="0" dirty="0"/>
          </a:p>
        </p:txBody>
      </p:sp>
      <p:sp>
        <p:nvSpPr>
          <p:cNvPr id="38" name="Forme libre : Forme 37">
            <a:extLst>
              <a:ext uri="{FF2B5EF4-FFF2-40B4-BE49-F238E27FC236}">
                <a16:creationId xmlns:a16="http://schemas.microsoft.com/office/drawing/2014/main" id="{9CD6F167-FB82-4EFB-BAB9-1D0FEE07B85D}"/>
              </a:ext>
            </a:extLst>
          </p:cNvPr>
          <p:cNvSpPr/>
          <p:nvPr/>
        </p:nvSpPr>
        <p:spPr>
          <a:xfrm>
            <a:off x="3909848" y="4665641"/>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pPr rtl="0"/>
            <a:endParaRPr lang="fr-FR" noProof="0" dirty="0"/>
          </a:p>
        </p:txBody>
      </p:sp>
      <p:sp>
        <p:nvSpPr>
          <p:cNvPr id="36" name="Forme libre : Forme 35">
            <a:extLst>
              <a:ext uri="{FF2B5EF4-FFF2-40B4-BE49-F238E27FC236}">
                <a16:creationId xmlns:a16="http://schemas.microsoft.com/office/drawing/2014/main" id="{3DD2082D-81A7-4E2D-8136-9D48016E7FE9}"/>
              </a:ext>
            </a:extLst>
          </p:cNvPr>
          <p:cNvSpPr/>
          <p:nvPr/>
        </p:nvSpPr>
        <p:spPr>
          <a:xfrm>
            <a:off x="12186919" y="4665641"/>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pPr rtl="0"/>
            <a:endParaRPr lang="fr-FR" noProof="0" dirty="0"/>
          </a:p>
        </p:txBody>
      </p:sp>
      <p:sp>
        <p:nvSpPr>
          <p:cNvPr id="30" name="Forme libre : Forme 29">
            <a:extLst>
              <a:ext uri="{FF2B5EF4-FFF2-40B4-BE49-F238E27FC236}">
                <a16:creationId xmlns:a16="http://schemas.microsoft.com/office/drawing/2014/main" id="{ECF16C35-4A81-4062-808C-7697AF0FD6F5}"/>
              </a:ext>
            </a:extLst>
          </p:cNvPr>
          <p:cNvSpPr/>
          <p:nvPr/>
        </p:nvSpPr>
        <p:spPr>
          <a:xfrm>
            <a:off x="3905233" y="4922854"/>
            <a:ext cx="8286767" cy="513089"/>
          </a:xfrm>
          <a:custGeom>
            <a:avLst/>
            <a:gdLst>
              <a:gd name="connsiteX0" fmla="*/ 4615 w 8286767"/>
              <a:gd name="connsiteY0" fmla="*/ 0 h 513089"/>
              <a:gd name="connsiteX1" fmla="*/ 30056 w 8286767"/>
              <a:gd name="connsiteY1" fmla="*/ 0 h 513089"/>
              <a:gd name="connsiteX2" fmla="*/ 27385 w 8286767"/>
              <a:gd name="connsiteY2" fmla="*/ 5967 h 513089"/>
              <a:gd name="connsiteX3" fmla="*/ 12690 w 8286767"/>
              <a:gd name="connsiteY3" fmla="*/ 120958 h 513089"/>
              <a:gd name="connsiteX4" fmla="*/ 12690 w 8286767"/>
              <a:gd name="connsiteY4" fmla="*/ 134918 h 513089"/>
              <a:gd name="connsiteX5" fmla="*/ 368018 w 8286767"/>
              <a:gd name="connsiteY5" fmla="*/ 488977 h 513089"/>
              <a:gd name="connsiteX6" fmla="*/ 8286767 w 8286767"/>
              <a:gd name="connsiteY6" fmla="*/ 488977 h 513089"/>
              <a:gd name="connsiteX7" fmla="*/ 8286767 w 8286767"/>
              <a:gd name="connsiteY7" fmla="*/ 513089 h 513089"/>
              <a:gd name="connsiteX8" fmla="*/ 368018 w 8286767"/>
              <a:gd name="connsiteY8" fmla="*/ 513089 h 513089"/>
              <a:gd name="connsiteX9" fmla="*/ 0 w 8286767"/>
              <a:gd name="connsiteY9" fmla="*/ 225019 h 513089"/>
              <a:gd name="connsiteX10" fmla="*/ 0 w 8286767"/>
              <a:gd name="connsiteY10" fmla="*/ 11822 h 513089"/>
              <a:gd name="connsiteX11" fmla="*/ 4615 w 8286767"/>
              <a:gd name="connsiteY11" fmla="*/ 0 h 51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86767" h="513089">
                <a:moveTo>
                  <a:pt x="4615" y="0"/>
                </a:moveTo>
                <a:lnTo>
                  <a:pt x="30056" y="0"/>
                </a:lnTo>
                <a:lnTo>
                  <a:pt x="27385" y="5967"/>
                </a:lnTo>
                <a:cubicBezTo>
                  <a:pt x="18024" y="39383"/>
                  <a:pt x="12690" y="77494"/>
                  <a:pt x="12690" y="120958"/>
                </a:cubicBezTo>
                <a:lnTo>
                  <a:pt x="12690" y="134918"/>
                </a:lnTo>
                <a:cubicBezTo>
                  <a:pt x="12690" y="150146"/>
                  <a:pt x="17766" y="488977"/>
                  <a:pt x="368018" y="488977"/>
                </a:cubicBezTo>
                <a:lnTo>
                  <a:pt x="8286767" y="488977"/>
                </a:lnTo>
                <a:lnTo>
                  <a:pt x="8286767" y="513089"/>
                </a:lnTo>
                <a:lnTo>
                  <a:pt x="368018" y="513089"/>
                </a:lnTo>
                <a:cubicBezTo>
                  <a:pt x="110405" y="513089"/>
                  <a:pt x="26649" y="336694"/>
                  <a:pt x="0" y="225019"/>
                </a:cubicBezTo>
                <a:lnTo>
                  <a:pt x="0" y="11822"/>
                </a:lnTo>
                <a:lnTo>
                  <a:pt x="4615" y="0"/>
                </a:lnTo>
                <a:close/>
              </a:path>
            </a:pathLst>
          </a:custGeom>
          <a:solidFill>
            <a:schemeClr val="bg1"/>
          </a:solidFill>
          <a:ln w="12690" cap="flat">
            <a:noFill/>
            <a:prstDash val="solid"/>
            <a:miter/>
          </a:ln>
        </p:spPr>
        <p:txBody>
          <a:bodyPr wrap="square" rtlCol="0" anchor="ctr">
            <a:noAutofit/>
          </a:bodyPr>
          <a:lstStyle/>
          <a:p>
            <a:pPr rtl="0"/>
            <a:endParaRPr lang="fr-FR" noProof="0" dirty="0"/>
          </a:p>
        </p:txBody>
      </p:sp>
      <p:sp>
        <p:nvSpPr>
          <p:cNvPr id="7" name="Espace réservé de la date 6">
            <a:extLst>
              <a:ext uri="{FF2B5EF4-FFF2-40B4-BE49-F238E27FC236}">
                <a16:creationId xmlns:a16="http://schemas.microsoft.com/office/drawing/2014/main" id="{B7EF9C60-0FED-4965-A9BC-CE69886A38CA}"/>
              </a:ext>
            </a:extLst>
          </p:cNvPr>
          <p:cNvSpPr>
            <a:spLocks noGrp="1"/>
          </p:cNvSpPr>
          <p:nvPr>
            <p:ph type="dt" sz="half" idx="10"/>
          </p:nvPr>
        </p:nvSpPr>
        <p:spPr/>
        <p:txBody>
          <a:bodyPr rtlCol="0"/>
          <a:lstStyle/>
          <a:p>
            <a:pPr rtl="0"/>
            <a:r>
              <a:rPr lang="fr-FR" noProof="0" dirty="0"/>
              <a:t>JJ.MM.20XX</a:t>
            </a:r>
          </a:p>
        </p:txBody>
      </p:sp>
      <p:sp>
        <p:nvSpPr>
          <p:cNvPr id="8" name="Espace réservé du pied de page 7">
            <a:extLst>
              <a:ext uri="{FF2B5EF4-FFF2-40B4-BE49-F238E27FC236}">
                <a16:creationId xmlns:a16="http://schemas.microsoft.com/office/drawing/2014/main" id="{239F2410-4015-48DB-BB4D-B5944D8C16B7}"/>
              </a:ext>
            </a:extLst>
          </p:cNvPr>
          <p:cNvSpPr>
            <a:spLocks noGrp="1"/>
          </p:cNvSpPr>
          <p:nvPr>
            <p:ph type="ftr" sz="quarter" idx="11"/>
          </p:nvPr>
        </p:nvSpPr>
        <p:spPr/>
        <p:txBody>
          <a:bodyPr rtlCol="0"/>
          <a:lstStyle/>
          <a:p>
            <a:pPr rtl="0"/>
            <a:r>
              <a:rPr lang="fr-FR" noProof="0" dirty="0"/>
              <a:t>AJOUTER UN PIED DE PAGE</a:t>
            </a:r>
          </a:p>
        </p:txBody>
      </p:sp>
      <p:sp>
        <p:nvSpPr>
          <p:cNvPr id="11" name="Espace réservé du numéro de diapositive 10">
            <a:extLst>
              <a:ext uri="{FF2B5EF4-FFF2-40B4-BE49-F238E27FC236}">
                <a16:creationId xmlns:a16="http://schemas.microsoft.com/office/drawing/2014/main" id="{C44F5F26-1B35-405A-AD75-5DFF48CF6BD6}"/>
              </a:ext>
            </a:extLst>
          </p:cNvPr>
          <p:cNvSpPr>
            <a:spLocks noGrp="1"/>
          </p:cNvSpPr>
          <p:nvPr>
            <p:ph type="sldNum" sz="quarter" idx="12"/>
          </p:nvPr>
        </p:nvSpPr>
        <p:spPr/>
        <p:txBody>
          <a:bodyPr rtlCol="0"/>
          <a:lstStyle/>
          <a:p>
            <a:pPr rtl="0"/>
            <a:fld id="{D495E168-DA5E-4888-8D8A-92B118324C14}" type="slidenum">
              <a:rPr lang="fr-FR" noProof="0" smtClean="0"/>
              <a:pPr rtl="0"/>
              <a:t>‹N°›</a:t>
            </a:fld>
            <a:endParaRPr lang="fr-FR" noProof="0" dirty="0"/>
          </a:p>
        </p:txBody>
      </p:sp>
    </p:spTree>
    <p:extLst>
      <p:ext uri="{BB962C8B-B14F-4D97-AF65-F5344CB8AC3E}">
        <p14:creationId xmlns:p14="http://schemas.microsoft.com/office/powerpoint/2010/main" val="34934448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48" name="Ovale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9" name="Graphisme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4" name="Espace réservé de la date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grpSp>
        <p:nvGrpSpPr>
          <p:cNvPr id="41" name="Graphisme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orme libre : Form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fr-FR" noProof="0" dirty="0"/>
            </a:p>
          </p:txBody>
        </p:sp>
        <p:sp>
          <p:nvSpPr>
            <p:cNvPr id="43" name="Forme libre : Form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fr-FR" noProof="0" dirty="0"/>
            </a:p>
          </p:txBody>
        </p:sp>
        <p:sp>
          <p:nvSpPr>
            <p:cNvPr id="44" name="Forme libre : Form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fr-FR" noProof="0" dirty="0"/>
            </a:p>
          </p:txBody>
        </p:sp>
        <p:sp>
          <p:nvSpPr>
            <p:cNvPr id="45" name="Forme libre : Form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fr-FR" noProof="0" dirty="0"/>
            </a:p>
          </p:txBody>
        </p:sp>
        <p:sp>
          <p:nvSpPr>
            <p:cNvPr id="46" name="Forme libre : Form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fr-FR" noProof="0" dirty="0"/>
            </a:p>
          </p:txBody>
        </p:sp>
        <p:sp>
          <p:nvSpPr>
            <p:cNvPr id="47" name="Forme libre : Form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fr-FR" noProof="0" dirty="0"/>
            </a:p>
          </p:txBody>
        </p:sp>
      </p:grpSp>
      <p:sp>
        <p:nvSpPr>
          <p:cNvPr id="18" name="Espace réservé du contenu 2">
            <a:extLst>
              <a:ext uri="{FF2B5EF4-FFF2-40B4-BE49-F238E27FC236}">
                <a16:creationId xmlns:a16="http://schemas.microsoft.com/office/drawing/2014/main" id="{D7B996D2-06BA-413A-BDEE-428A188D3ADF}"/>
              </a:ext>
            </a:extLst>
          </p:cNvPr>
          <p:cNvSpPr>
            <a:spLocks noGrp="1"/>
          </p:cNvSpPr>
          <p:nvPr>
            <p:ph idx="1"/>
          </p:nvPr>
        </p:nvSpPr>
        <p:spPr>
          <a:xfrm>
            <a:off x="838200" y="1825625"/>
            <a:ext cx="10515600" cy="4351338"/>
          </a:xfrm>
        </p:spPr>
        <p:txBody>
          <a:bodyPr rtlCol="0">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7" name="Titre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rtlCol="0"/>
          <a:lstStyle/>
          <a:p>
            <a:pPr rtl="0"/>
            <a:r>
              <a:rPr lang="fr-FR" noProof="0"/>
              <a:t>Modifiez le style du titre</a:t>
            </a:r>
            <a:endParaRPr lang="fr-FR" noProof="0" dirty="0"/>
          </a:p>
        </p:txBody>
      </p:sp>
      <p:sp>
        <p:nvSpPr>
          <p:cNvPr id="20" name="Graphisme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fr-FR" noProof="0" dirty="0"/>
          </a:p>
        </p:txBody>
      </p:sp>
    </p:spTree>
    <p:extLst>
      <p:ext uri="{BB962C8B-B14F-4D97-AF65-F5344CB8AC3E}">
        <p14:creationId xmlns:p14="http://schemas.microsoft.com/office/powerpoint/2010/main" val="18580124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48" name="Ovale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9" name="Graphisme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4" name="Espace réservé de la date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grpSp>
        <p:nvGrpSpPr>
          <p:cNvPr id="41" name="Graphisme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orme libre : Form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fr-FR" noProof="0" dirty="0"/>
            </a:p>
          </p:txBody>
        </p:sp>
        <p:sp>
          <p:nvSpPr>
            <p:cNvPr id="43" name="Forme libre : Form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fr-FR" noProof="0" dirty="0"/>
            </a:p>
          </p:txBody>
        </p:sp>
        <p:sp>
          <p:nvSpPr>
            <p:cNvPr id="44" name="Forme libre : Form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fr-FR" noProof="0" dirty="0"/>
            </a:p>
          </p:txBody>
        </p:sp>
        <p:sp>
          <p:nvSpPr>
            <p:cNvPr id="45" name="Forme libre : Form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fr-FR" noProof="0" dirty="0"/>
            </a:p>
          </p:txBody>
        </p:sp>
        <p:sp>
          <p:nvSpPr>
            <p:cNvPr id="46" name="Forme libre : Form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fr-FR" noProof="0" dirty="0"/>
            </a:p>
          </p:txBody>
        </p:sp>
        <p:sp>
          <p:nvSpPr>
            <p:cNvPr id="47" name="Forme libre : Form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fr-FR" noProof="0" dirty="0"/>
            </a:p>
          </p:txBody>
        </p:sp>
      </p:grpSp>
      <p:sp>
        <p:nvSpPr>
          <p:cNvPr id="7" name="Titre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rtlCol="0"/>
          <a:lstStyle/>
          <a:p>
            <a:pPr rtl="0"/>
            <a:r>
              <a:rPr lang="fr-FR" noProof="0"/>
              <a:t>Modifiez le style du titre</a:t>
            </a:r>
            <a:endParaRPr lang="fr-FR" noProof="0" dirty="0"/>
          </a:p>
        </p:txBody>
      </p:sp>
      <p:sp>
        <p:nvSpPr>
          <p:cNvPr id="20" name="Graphisme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fr-FR" noProof="0" dirty="0"/>
          </a:p>
        </p:txBody>
      </p:sp>
      <p:sp>
        <p:nvSpPr>
          <p:cNvPr id="17" name="Espace réservé du texte 2">
            <a:extLst>
              <a:ext uri="{FF2B5EF4-FFF2-40B4-BE49-F238E27FC236}">
                <a16:creationId xmlns:a16="http://schemas.microsoft.com/office/drawing/2014/main" id="{24B91177-A100-491C-B5EF-BC77E2E33F72}"/>
              </a:ext>
            </a:extLst>
          </p:cNvPr>
          <p:cNvSpPr>
            <a:spLocks noGrp="1"/>
          </p:cNvSpPr>
          <p:nvPr>
            <p:ph type="body" idx="1"/>
          </p:nvPr>
        </p:nvSpPr>
        <p:spPr>
          <a:xfrm>
            <a:off x="839788" y="1825624"/>
            <a:ext cx="5157787" cy="421084"/>
          </a:xfrm>
        </p:spPr>
        <p:txBody>
          <a:bodyPr rtlCol="0"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Modifier les styles du texte du masque</a:t>
            </a:r>
          </a:p>
        </p:txBody>
      </p:sp>
      <p:sp>
        <p:nvSpPr>
          <p:cNvPr id="19" name="Espace réservé du contenu 3">
            <a:extLst>
              <a:ext uri="{FF2B5EF4-FFF2-40B4-BE49-F238E27FC236}">
                <a16:creationId xmlns:a16="http://schemas.microsoft.com/office/drawing/2014/main" id="{B6758D2F-C9AC-4514-B48E-2863E8DDE0CF}"/>
              </a:ext>
            </a:extLst>
          </p:cNvPr>
          <p:cNvSpPr>
            <a:spLocks noGrp="1"/>
          </p:cNvSpPr>
          <p:nvPr>
            <p:ph sz="half" idx="2"/>
          </p:nvPr>
        </p:nvSpPr>
        <p:spPr>
          <a:xfrm>
            <a:off x="839788" y="2323458"/>
            <a:ext cx="5157787" cy="3387547"/>
          </a:xfrm>
        </p:spPr>
        <p:txBody>
          <a:bodyPr rtlCol="0">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21" name="Espace réservé du texte 4">
            <a:extLst>
              <a:ext uri="{FF2B5EF4-FFF2-40B4-BE49-F238E27FC236}">
                <a16:creationId xmlns:a16="http://schemas.microsoft.com/office/drawing/2014/main" id="{633C3A9F-17E4-45DF-8DB7-7A55846AAA8F}"/>
              </a:ext>
            </a:extLst>
          </p:cNvPr>
          <p:cNvSpPr>
            <a:spLocks noGrp="1"/>
          </p:cNvSpPr>
          <p:nvPr>
            <p:ph type="body" sz="quarter" idx="3"/>
          </p:nvPr>
        </p:nvSpPr>
        <p:spPr>
          <a:xfrm>
            <a:off x="6172200" y="1828800"/>
            <a:ext cx="5183188" cy="417908"/>
          </a:xfrm>
        </p:spPr>
        <p:txBody>
          <a:bodyPr rtlCol="0"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Modifier les styles du texte du masque</a:t>
            </a:r>
          </a:p>
        </p:txBody>
      </p:sp>
      <p:sp>
        <p:nvSpPr>
          <p:cNvPr id="22" name="Espace réservé du contenu 5">
            <a:extLst>
              <a:ext uri="{FF2B5EF4-FFF2-40B4-BE49-F238E27FC236}">
                <a16:creationId xmlns:a16="http://schemas.microsoft.com/office/drawing/2014/main" id="{C19AB308-7C32-46C9-B8DB-AA96B7ED0D62}"/>
              </a:ext>
            </a:extLst>
          </p:cNvPr>
          <p:cNvSpPr>
            <a:spLocks noGrp="1"/>
          </p:cNvSpPr>
          <p:nvPr>
            <p:ph sz="quarter" idx="4"/>
          </p:nvPr>
        </p:nvSpPr>
        <p:spPr>
          <a:xfrm>
            <a:off x="6172200" y="2323458"/>
            <a:ext cx="5183188" cy="3387547"/>
          </a:xfrm>
        </p:spPr>
        <p:txBody>
          <a:bodyPr rtlCol="0">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Tree>
    <p:extLst>
      <p:ext uri="{BB962C8B-B14F-4D97-AF65-F5344CB8AC3E}">
        <p14:creationId xmlns:p14="http://schemas.microsoft.com/office/powerpoint/2010/main" val="3613384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48" name="Ovale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9" name="Graphisme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4" name="Espace réservé de la date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grpSp>
        <p:nvGrpSpPr>
          <p:cNvPr id="41" name="Graphisme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orme libre : Form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fr-FR" noProof="0" dirty="0"/>
            </a:p>
          </p:txBody>
        </p:sp>
        <p:sp>
          <p:nvSpPr>
            <p:cNvPr id="43" name="Forme libre : Form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fr-FR" noProof="0" dirty="0"/>
            </a:p>
          </p:txBody>
        </p:sp>
        <p:sp>
          <p:nvSpPr>
            <p:cNvPr id="44" name="Forme libre : Form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fr-FR" noProof="0" dirty="0"/>
            </a:p>
          </p:txBody>
        </p:sp>
        <p:sp>
          <p:nvSpPr>
            <p:cNvPr id="45" name="Forme libre : Form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fr-FR" noProof="0" dirty="0"/>
            </a:p>
          </p:txBody>
        </p:sp>
        <p:sp>
          <p:nvSpPr>
            <p:cNvPr id="46" name="Forme libre : Form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fr-FR" noProof="0" dirty="0"/>
            </a:p>
          </p:txBody>
        </p:sp>
        <p:sp>
          <p:nvSpPr>
            <p:cNvPr id="47" name="Forme libre : Form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fr-FR" noProof="0" dirty="0"/>
            </a:p>
          </p:txBody>
        </p:sp>
      </p:grpSp>
      <p:sp>
        <p:nvSpPr>
          <p:cNvPr id="7" name="Titre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rtlCol="0"/>
          <a:lstStyle/>
          <a:p>
            <a:pPr rtl="0"/>
            <a:r>
              <a:rPr lang="fr-FR" noProof="0"/>
              <a:t>Modifiez le style du titre</a:t>
            </a:r>
            <a:endParaRPr lang="fr-FR" noProof="0" dirty="0"/>
          </a:p>
        </p:txBody>
      </p:sp>
      <p:sp>
        <p:nvSpPr>
          <p:cNvPr id="20" name="Graphisme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fr-FR" noProof="0" dirty="0"/>
          </a:p>
        </p:txBody>
      </p:sp>
      <p:sp>
        <p:nvSpPr>
          <p:cNvPr id="23" name="Espace réservé du contenu 2">
            <a:extLst>
              <a:ext uri="{FF2B5EF4-FFF2-40B4-BE49-F238E27FC236}">
                <a16:creationId xmlns:a16="http://schemas.microsoft.com/office/drawing/2014/main" id="{CD5AE8A8-E027-4529-A5B7-4D355C71E647}"/>
              </a:ext>
            </a:extLst>
          </p:cNvPr>
          <p:cNvSpPr>
            <a:spLocks noGrp="1"/>
          </p:cNvSpPr>
          <p:nvPr>
            <p:ph sz="half" idx="1"/>
          </p:nvPr>
        </p:nvSpPr>
        <p:spPr>
          <a:xfrm>
            <a:off x="838200" y="1825625"/>
            <a:ext cx="5181600" cy="3885380"/>
          </a:xfrm>
        </p:spPr>
        <p:txBody>
          <a:bodyPr rtlCol="0">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24" name="Espace réservé du contenu 3">
            <a:extLst>
              <a:ext uri="{FF2B5EF4-FFF2-40B4-BE49-F238E27FC236}">
                <a16:creationId xmlns:a16="http://schemas.microsoft.com/office/drawing/2014/main" id="{FB3E4803-F2CA-4138-9997-6108BFDFE7E2}"/>
              </a:ext>
            </a:extLst>
          </p:cNvPr>
          <p:cNvSpPr>
            <a:spLocks noGrp="1"/>
          </p:cNvSpPr>
          <p:nvPr>
            <p:ph sz="half" idx="2"/>
          </p:nvPr>
        </p:nvSpPr>
        <p:spPr>
          <a:xfrm>
            <a:off x="6198110" y="1825624"/>
            <a:ext cx="5181600" cy="3929249"/>
          </a:xfrm>
        </p:spPr>
        <p:txBody>
          <a:bodyPr rtlCol="0">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Tree>
    <p:extLst>
      <p:ext uri="{BB962C8B-B14F-4D97-AF65-F5344CB8AC3E}">
        <p14:creationId xmlns:p14="http://schemas.microsoft.com/office/powerpoint/2010/main" val="3198867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sp>
        <p:nvSpPr>
          <p:cNvPr id="57" name="Espace réservé d’image 56">
            <a:extLst>
              <a:ext uri="{FF2B5EF4-FFF2-40B4-BE49-F238E27FC236}">
                <a16:creationId xmlns:a16="http://schemas.microsoft.com/office/drawing/2014/main" id="{8E328517-DD21-40E0-B948-B25B366BDEC7}"/>
              </a:ext>
            </a:extLst>
          </p:cNvPr>
          <p:cNvSpPr>
            <a:spLocks noGrp="1"/>
          </p:cNvSpPr>
          <p:nvPr>
            <p:ph type="pic" idx="1"/>
          </p:nvPr>
        </p:nvSpPr>
        <p:spPr>
          <a:xfrm>
            <a:off x="5775856" y="532519"/>
            <a:ext cx="6416144" cy="4534825"/>
          </a:xfrm>
          <a:custGeom>
            <a:avLst/>
            <a:gdLst>
              <a:gd name="connsiteX0" fmla="*/ 2868981 w 6416144"/>
              <a:gd name="connsiteY0" fmla="*/ 4534824 h 4534825"/>
              <a:gd name="connsiteX1" fmla="*/ 6408833 w 6416144"/>
              <a:gd name="connsiteY1" fmla="*/ 4534824 h 4534825"/>
              <a:gd name="connsiteX2" fmla="*/ 6408833 w 6416144"/>
              <a:gd name="connsiteY2" fmla="*/ 4534825 h 4534825"/>
              <a:gd name="connsiteX3" fmla="*/ 2868981 w 6416144"/>
              <a:gd name="connsiteY3" fmla="*/ 4534825 h 4534825"/>
              <a:gd name="connsiteX4" fmla="*/ 4642500 w 6416144"/>
              <a:gd name="connsiteY4" fmla="*/ 3896784 h 4534825"/>
              <a:gd name="connsiteX5" fmla="*/ 4642501 w 6416144"/>
              <a:gd name="connsiteY5" fmla="*/ 3896784 h 4534825"/>
              <a:gd name="connsiteX6" fmla="*/ 4642605 w 6416144"/>
              <a:gd name="connsiteY6" fmla="*/ 3899015 h 4534825"/>
              <a:gd name="connsiteX7" fmla="*/ 4905429 w 6416144"/>
              <a:gd name="connsiteY7" fmla="*/ 4145635 h 4534825"/>
              <a:gd name="connsiteX8" fmla="*/ 4905428 w 6416144"/>
              <a:gd name="connsiteY8" fmla="*/ 4145635 h 4534825"/>
              <a:gd name="connsiteX9" fmla="*/ 4642604 w 6416144"/>
              <a:gd name="connsiteY9" fmla="*/ 3899015 h 4534825"/>
              <a:gd name="connsiteX10" fmla="*/ 6416144 w 6416144"/>
              <a:gd name="connsiteY10" fmla="*/ 0 h 4534825"/>
              <a:gd name="connsiteX11" fmla="*/ 6416144 w 6416144"/>
              <a:gd name="connsiteY11" fmla="*/ 233966 h 4534825"/>
              <a:gd name="connsiteX12" fmla="*/ 5581177 w 6416144"/>
              <a:gd name="connsiteY12" fmla="*/ 233966 h 4534825"/>
              <a:gd name="connsiteX13" fmla="*/ 5317839 w 6416144"/>
              <a:gd name="connsiteY13" fmla="*/ 428980 h 4534825"/>
              <a:gd name="connsiteX14" fmla="*/ 5317839 w 6416144"/>
              <a:gd name="connsiteY14" fmla="*/ 436628 h 4534825"/>
              <a:gd name="connsiteX15" fmla="*/ 5581177 w 6416144"/>
              <a:gd name="connsiteY15" fmla="*/ 631642 h 4534825"/>
              <a:gd name="connsiteX16" fmla="*/ 6416144 w 6416144"/>
              <a:gd name="connsiteY16" fmla="*/ 631642 h 4534825"/>
              <a:gd name="connsiteX17" fmla="*/ 6416144 w 6416144"/>
              <a:gd name="connsiteY17" fmla="*/ 4534824 h 4534825"/>
              <a:gd name="connsiteX18" fmla="*/ 6408833 w 6416144"/>
              <a:gd name="connsiteY18" fmla="*/ 4534824 h 4534825"/>
              <a:gd name="connsiteX19" fmla="*/ 6408833 w 6416144"/>
              <a:gd name="connsiteY19" fmla="*/ 4145635 h 4534825"/>
              <a:gd name="connsiteX20" fmla="*/ 6412028 w 6416144"/>
              <a:gd name="connsiteY20" fmla="*/ 4145635 h 4534825"/>
              <a:gd name="connsiteX21" fmla="*/ 6412028 w 6416144"/>
              <a:gd name="connsiteY21" fmla="*/ 3620144 h 4534825"/>
              <a:gd name="connsiteX22" fmla="*/ 4905428 w 6416144"/>
              <a:gd name="connsiteY22" fmla="*/ 3620144 h 4534825"/>
              <a:gd name="connsiteX23" fmla="*/ 4642090 w 6416144"/>
              <a:gd name="connsiteY23" fmla="*/ 3877837 h 4534825"/>
              <a:gd name="connsiteX24" fmla="*/ 4642090 w 6416144"/>
              <a:gd name="connsiteY24" fmla="*/ 3887942 h 4534825"/>
              <a:gd name="connsiteX25" fmla="*/ 4642500 w 6416144"/>
              <a:gd name="connsiteY25" fmla="*/ 3896784 h 4534825"/>
              <a:gd name="connsiteX26" fmla="*/ 3281687 w 6416144"/>
              <a:gd name="connsiteY26" fmla="*/ 3896784 h 4534825"/>
              <a:gd name="connsiteX27" fmla="*/ 2832240 w 6416144"/>
              <a:gd name="connsiteY27" fmla="*/ 4343957 h 4534825"/>
              <a:gd name="connsiteX28" fmla="*/ 2832240 w 6416144"/>
              <a:gd name="connsiteY28" fmla="*/ 4360378 h 4534825"/>
              <a:gd name="connsiteX29" fmla="*/ 2855942 w 6416144"/>
              <a:gd name="connsiteY29" fmla="*/ 4501866 h 4534825"/>
              <a:gd name="connsiteX30" fmla="*/ 2868981 w 6416144"/>
              <a:gd name="connsiteY30" fmla="*/ 4534824 h 4534825"/>
              <a:gd name="connsiteX31" fmla="*/ 1415799 w 6416144"/>
              <a:gd name="connsiteY31" fmla="*/ 4534824 h 4534825"/>
              <a:gd name="connsiteX32" fmla="*/ 1316204 w 6416144"/>
              <a:gd name="connsiteY32" fmla="*/ 4515398 h 4534825"/>
              <a:gd name="connsiteX33" fmla="*/ 1033 w 6416144"/>
              <a:gd name="connsiteY33" fmla="*/ 2292638 h 4534825"/>
              <a:gd name="connsiteX34" fmla="*/ 1594209 w 6416144"/>
              <a:gd name="connsiteY34" fmla="*/ 23854 h 4534825"/>
              <a:gd name="connsiteX35" fmla="*/ 1554064 w 6416144"/>
              <a:gd name="connsiteY35" fmla="*/ 11750 h 453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16144" h="4534825">
                <a:moveTo>
                  <a:pt x="2868981" y="4534824"/>
                </a:moveTo>
                <a:lnTo>
                  <a:pt x="6408833" y="4534824"/>
                </a:lnTo>
                <a:lnTo>
                  <a:pt x="6408833" y="4534825"/>
                </a:lnTo>
                <a:lnTo>
                  <a:pt x="2868981" y="4534825"/>
                </a:lnTo>
                <a:close/>
                <a:moveTo>
                  <a:pt x="4642500" y="3896784"/>
                </a:moveTo>
                <a:lnTo>
                  <a:pt x="4642501" y="3896784"/>
                </a:lnTo>
                <a:lnTo>
                  <a:pt x="4642605" y="3899015"/>
                </a:lnTo>
                <a:cubicBezTo>
                  <a:pt x="4646206" y="3948339"/>
                  <a:pt x="4675008" y="4145635"/>
                  <a:pt x="4905429" y="4145635"/>
                </a:cubicBezTo>
                <a:lnTo>
                  <a:pt x="4905428" y="4145635"/>
                </a:lnTo>
                <a:cubicBezTo>
                  <a:pt x="4675007" y="4145635"/>
                  <a:pt x="4646205" y="3948339"/>
                  <a:pt x="4642604" y="3899015"/>
                </a:cubicBezTo>
                <a:close/>
                <a:moveTo>
                  <a:pt x="6416144" y="0"/>
                </a:moveTo>
                <a:lnTo>
                  <a:pt x="6416144" y="233966"/>
                </a:lnTo>
                <a:lnTo>
                  <a:pt x="5581177" y="233966"/>
                </a:lnTo>
                <a:cubicBezTo>
                  <a:pt x="5581177" y="233966"/>
                  <a:pt x="5317839" y="233966"/>
                  <a:pt x="5317839" y="428980"/>
                </a:cubicBezTo>
                <a:lnTo>
                  <a:pt x="5317839" y="436628"/>
                </a:lnTo>
                <a:cubicBezTo>
                  <a:pt x="5317839" y="436628"/>
                  <a:pt x="5317839" y="631642"/>
                  <a:pt x="5581177" y="631642"/>
                </a:cubicBezTo>
                <a:lnTo>
                  <a:pt x="6416144" y="631642"/>
                </a:lnTo>
                <a:lnTo>
                  <a:pt x="6416144" y="4534824"/>
                </a:lnTo>
                <a:lnTo>
                  <a:pt x="6408833" y="4534824"/>
                </a:lnTo>
                <a:lnTo>
                  <a:pt x="6408833" y="4145635"/>
                </a:lnTo>
                <a:lnTo>
                  <a:pt x="6412028" y="4145635"/>
                </a:lnTo>
                <a:lnTo>
                  <a:pt x="6412028" y="3620144"/>
                </a:lnTo>
                <a:lnTo>
                  <a:pt x="4905428" y="3620144"/>
                </a:lnTo>
                <a:cubicBezTo>
                  <a:pt x="4905428" y="3620144"/>
                  <a:pt x="4642090" y="3620144"/>
                  <a:pt x="4642090" y="3877837"/>
                </a:cubicBezTo>
                <a:lnTo>
                  <a:pt x="4642090" y="3887942"/>
                </a:lnTo>
                <a:lnTo>
                  <a:pt x="4642500" y="3896784"/>
                </a:lnTo>
                <a:lnTo>
                  <a:pt x="3281687" y="3896784"/>
                </a:lnTo>
                <a:cubicBezTo>
                  <a:pt x="3281687" y="3896784"/>
                  <a:pt x="2832240" y="3896784"/>
                  <a:pt x="2832240" y="4343957"/>
                </a:cubicBezTo>
                <a:lnTo>
                  <a:pt x="2832240" y="4360378"/>
                </a:lnTo>
                <a:cubicBezTo>
                  <a:pt x="2832240" y="4360378"/>
                  <a:pt x="2832240" y="4423262"/>
                  <a:pt x="2855942" y="4501866"/>
                </a:cubicBezTo>
                <a:lnTo>
                  <a:pt x="2868981" y="4534824"/>
                </a:lnTo>
                <a:lnTo>
                  <a:pt x="1415799" y="4534824"/>
                </a:lnTo>
                <a:lnTo>
                  <a:pt x="1316204" y="4515398"/>
                </a:lnTo>
                <a:cubicBezTo>
                  <a:pt x="682558" y="4348152"/>
                  <a:pt x="32583" y="3566545"/>
                  <a:pt x="1033" y="2292638"/>
                </a:cubicBezTo>
                <a:cubicBezTo>
                  <a:pt x="-35023" y="836743"/>
                  <a:pt x="880886" y="23854"/>
                  <a:pt x="1594209" y="23854"/>
                </a:cubicBezTo>
                <a:cubicBezTo>
                  <a:pt x="1590120" y="19819"/>
                  <a:pt x="1558153" y="15785"/>
                  <a:pt x="1554064" y="11750"/>
                </a:cubicBezTo>
                <a:close/>
              </a:path>
            </a:pathLst>
          </a:custGeom>
        </p:spPr>
        <p:txBody>
          <a:bodyPr wrap="square" rtlCol="0"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fr-FR" noProof="0"/>
              <a:t>Cliquez sur l'icône pour ajouter une image</a:t>
            </a:r>
            <a:endParaRPr lang="fr-FR" noProof="0" dirty="0"/>
          </a:p>
        </p:txBody>
      </p:sp>
      <p:sp>
        <p:nvSpPr>
          <p:cNvPr id="35" name="Ovale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6" name="Graphisme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4" name="Espace réservé de la date 3">
            <a:extLst>
              <a:ext uri="{FF2B5EF4-FFF2-40B4-BE49-F238E27FC236}">
                <a16:creationId xmlns:a16="http://schemas.microsoft.com/office/drawing/2014/main" id="{AC6F89F8-3E24-406D-9C49-00E6E47E4AAC}"/>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sp>
        <p:nvSpPr>
          <p:cNvPr id="38" name="Forme libre : Forme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pPr rtl="0"/>
            <a:endParaRPr lang="fr-FR" noProof="0" dirty="0"/>
          </a:p>
        </p:txBody>
      </p:sp>
      <p:sp>
        <p:nvSpPr>
          <p:cNvPr id="3" name="Graphisme 33">
            <a:extLst>
              <a:ext uri="{FF2B5EF4-FFF2-40B4-BE49-F238E27FC236}">
                <a16:creationId xmlns:a16="http://schemas.microsoft.com/office/drawing/2014/main" id="{38956B41-4EE0-4C7C-8436-027F5DE8B1BC}"/>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pPr rtl="0"/>
            <a:endParaRPr lang="fr-FR" noProof="0" dirty="0"/>
          </a:p>
        </p:txBody>
      </p:sp>
      <p:sp>
        <p:nvSpPr>
          <p:cNvPr id="33" name="Forme libre : Forme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pPr rtl="0"/>
            <a:endParaRPr lang="fr-FR" noProof="0" dirty="0"/>
          </a:p>
        </p:txBody>
      </p:sp>
      <p:sp>
        <p:nvSpPr>
          <p:cNvPr id="41" name="Forme libre : Forme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pPr rtl="0"/>
            <a:endParaRPr lang="fr-FR" noProof="0" dirty="0"/>
          </a:p>
        </p:txBody>
      </p:sp>
      <p:sp>
        <p:nvSpPr>
          <p:cNvPr id="19" name="Titre 1">
            <a:extLst>
              <a:ext uri="{FF2B5EF4-FFF2-40B4-BE49-F238E27FC236}">
                <a16:creationId xmlns:a16="http://schemas.microsoft.com/office/drawing/2014/main" id="{2AC78A4D-01A3-43A6-BE82-E64E2BF16D65}"/>
              </a:ext>
            </a:extLst>
          </p:cNvPr>
          <p:cNvSpPr>
            <a:spLocks noGrp="1"/>
          </p:cNvSpPr>
          <p:nvPr>
            <p:ph type="title"/>
          </p:nvPr>
        </p:nvSpPr>
        <p:spPr>
          <a:xfrm>
            <a:off x="839788" y="457200"/>
            <a:ext cx="3932237" cy="1442729"/>
          </a:xfrm>
        </p:spPr>
        <p:txBody>
          <a:bodyPr rtlCol="0" anchor="b"/>
          <a:lstStyle>
            <a:lvl1pPr>
              <a:defRPr sz="3200"/>
            </a:lvl1pPr>
          </a:lstStyle>
          <a:p>
            <a:pPr rtl="0"/>
            <a:r>
              <a:rPr lang="fr-FR" noProof="0"/>
              <a:t>Modifiez le style du titre</a:t>
            </a:r>
            <a:endParaRPr lang="fr-FR" noProof="0" dirty="0"/>
          </a:p>
        </p:txBody>
      </p:sp>
      <p:sp>
        <p:nvSpPr>
          <p:cNvPr id="20" name="Espace réservé du texte 3">
            <a:extLst>
              <a:ext uri="{FF2B5EF4-FFF2-40B4-BE49-F238E27FC236}">
                <a16:creationId xmlns:a16="http://schemas.microsoft.com/office/drawing/2014/main" id="{E6544955-4597-4E52-9C7E-8AEB5D2A4983}"/>
              </a:ext>
            </a:extLst>
          </p:cNvPr>
          <p:cNvSpPr>
            <a:spLocks noGrp="1"/>
          </p:cNvSpPr>
          <p:nvPr>
            <p:ph type="body" sz="half" idx="2"/>
          </p:nvPr>
        </p:nvSpPr>
        <p:spPr>
          <a:xfrm>
            <a:off x="839788" y="2356700"/>
            <a:ext cx="3932237" cy="3512287"/>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Modifier les styles du texte du masque</a:t>
            </a:r>
          </a:p>
        </p:txBody>
      </p:sp>
    </p:spTree>
    <p:extLst>
      <p:ext uri="{BB962C8B-B14F-4D97-AF65-F5344CB8AC3E}">
        <p14:creationId xmlns:p14="http://schemas.microsoft.com/office/powerpoint/2010/main" val="20023051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35" name="Ovale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6" name="Graphisme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4" name="Espace réservé de la date 3">
            <a:extLst>
              <a:ext uri="{FF2B5EF4-FFF2-40B4-BE49-F238E27FC236}">
                <a16:creationId xmlns:a16="http://schemas.microsoft.com/office/drawing/2014/main" id="{AC6F89F8-3E24-406D-9C49-00E6E47E4AAC}"/>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sp>
        <p:nvSpPr>
          <p:cNvPr id="38" name="Forme libre : Forme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pPr rtl="0"/>
            <a:endParaRPr lang="fr-FR" noProof="0" dirty="0"/>
          </a:p>
        </p:txBody>
      </p:sp>
      <p:sp>
        <p:nvSpPr>
          <p:cNvPr id="3" name="Graphisme 33">
            <a:extLst>
              <a:ext uri="{FF2B5EF4-FFF2-40B4-BE49-F238E27FC236}">
                <a16:creationId xmlns:a16="http://schemas.microsoft.com/office/drawing/2014/main" id="{38956B41-4EE0-4C7C-8436-027F5DE8B1BC}"/>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pPr rtl="0"/>
            <a:endParaRPr lang="fr-FR" noProof="0" dirty="0"/>
          </a:p>
        </p:txBody>
      </p:sp>
      <p:sp>
        <p:nvSpPr>
          <p:cNvPr id="33" name="Forme libre : Forme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pPr rtl="0"/>
            <a:endParaRPr lang="fr-FR" noProof="0" dirty="0"/>
          </a:p>
        </p:txBody>
      </p:sp>
      <p:sp>
        <p:nvSpPr>
          <p:cNvPr id="41" name="Forme libre : Forme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pPr rtl="0"/>
            <a:endParaRPr lang="fr-FR" noProof="0" dirty="0"/>
          </a:p>
        </p:txBody>
      </p:sp>
      <p:sp>
        <p:nvSpPr>
          <p:cNvPr id="19" name="Titre 1">
            <a:extLst>
              <a:ext uri="{FF2B5EF4-FFF2-40B4-BE49-F238E27FC236}">
                <a16:creationId xmlns:a16="http://schemas.microsoft.com/office/drawing/2014/main" id="{2AC78A4D-01A3-43A6-BE82-E64E2BF16D65}"/>
              </a:ext>
            </a:extLst>
          </p:cNvPr>
          <p:cNvSpPr>
            <a:spLocks noGrp="1"/>
          </p:cNvSpPr>
          <p:nvPr>
            <p:ph type="title"/>
          </p:nvPr>
        </p:nvSpPr>
        <p:spPr>
          <a:xfrm>
            <a:off x="839788" y="457200"/>
            <a:ext cx="3932237" cy="1442729"/>
          </a:xfrm>
        </p:spPr>
        <p:txBody>
          <a:bodyPr rtlCol="0" anchor="b"/>
          <a:lstStyle>
            <a:lvl1pPr>
              <a:defRPr sz="3200"/>
            </a:lvl1pPr>
          </a:lstStyle>
          <a:p>
            <a:pPr rtl="0"/>
            <a:r>
              <a:rPr lang="fr-FR" noProof="0"/>
              <a:t>Modifiez le style du titre</a:t>
            </a:r>
            <a:endParaRPr lang="fr-FR" noProof="0" dirty="0"/>
          </a:p>
        </p:txBody>
      </p:sp>
      <p:sp>
        <p:nvSpPr>
          <p:cNvPr id="20" name="Espace réservé du texte 3">
            <a:extLst>
              <a:ext uri="{FF2B5EF4-FFF2-40B4-BE49-F238E27FC236}">
                <a16:creationId xmlns:a16="http://schemas.microsoft.com/office/drawing/2014/main" id="{E6544955-4597-4E52-9C7E-8AEB5D2A4983}"/>
              </a:ext>
            </a:extLst>
          </p:cNvPr>
          <p:cNvSpPr>
            <a:spLocks noGrp="1"/>
          </p:cNvSpPr>
          <p:nvPr>
            <p:ph type="body" sz="half" idx="2"/>
          </p:nvPr>
        </p:nvSpPr>
        <p:spPr>
          <a:xfrm>
            <a:off x="839788" y="2356700"/>
            <a:ext cx="3932237" cy="3512287"/>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Modifier les styles du texte du masque</a:t>
            </a:r>
          </a:p>
        </p:txBody>
      </p:sp>
      <p:sp>
        <p:nvSpPr>
          <p:cNvPr id="14" name="Espace réservé du contenu 2">
            <a:extLst>
              <a:ext uri="{FF2B5EF4-FFF2-40B4-BE49-F238E27FC236}">
                <a16:creationId xmlns:a16="http://schemas.microsoft.com/office/drawing/2014/main" id="{A28A6791-A2CB-40CE-AEF5-A729106DA43B}"/>
              </a:ext>
            </a:extLst>
          </p:cNvPr>
          <p:cNvSpPr>
            <a:spLocks noGrp="1"/>
          </p:cNvSpPr>
          <p:nvPr>
            <p:ph idx="1"/>
          </p:nvPr>
        </p:nvSpPr>
        <p:spPr>
          <a:xfrm>
            <a:off x="5183188" y="457201"/>
            <a:ext cx="6653212" cy="5403850"/>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Tree>
    <p:extLst>
      <p:ext uri="{BB962C8B-B14F-4D97-AF65-F5344CB8AC3E}">
        <p14:creationId xmlns:p14="http://schemas.microsoft.com/office/powerpoint/2010/main" val="348475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sp>
        <p:nvSpPr>
          <p:cNvPr id="48" name="Ovale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9" name="Graphisme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4" name="Espace réservé de la date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grpSp>
        <p:nvGrpSpPr>
          <p:cNvPr id="41" name="Graphisme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orme libre : Form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fr-FR" noProof="0" dirty="0"/>
            </a:p>
          </p:txBody>
        </p:sp>
        <p:sp>
          <p:nvSpPr>
            <p:cNvPr id="43" name="Forme libre : Form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fr-FR" noProof="0" dirty="0"/>
            </a:p>
          </p:txBody>
        </p:sp>
        <p:sp>
          <p:nvSpPr>
            <p:cNvPr id="44" name="Forme libre : Form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fr-FR" noProof="0" dirty="0"/>
            </a:p>
          </p:txBody>
        </p:sp>
        <p:sp>
          <p:nvSpPr>
            <p:cNvPr id="45" name="Forme libre : Form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fr-FR" noProof="0" dirty="0"/>
            </a:p>
          </p:txBody>
        </p:sp>
        <p:sp>
          <p:nvSpPr>
            <p:cNvPr id="46" name="Forme libre : Form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fr-FR" noProof="0" dirty="0"/>
            </a:p>
          </p:txBody>
        </p:sp>
        <p:sp>
          <p:nvSpPr>
            <p:cNvPr id="47" name="Forme libre : Form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fr-FR" noProof="0" dirty="0"/>
            </a:p>
          </p:txBody>
        </p:sp>
      </p:grpSp>
      <p:sp>
        <p:nvSpPr>
          <p:cNvPr id="18" name="Graphisme 19">
            <a:extLst>
              <a:ext uri="{FF2B5EF4-FFF2-40B4-BE49-F238E27FC236}">
                <a16:creationId xmlns:a16="http://schemas.microsoft.com/office/drawing/2014/main" id="{436C4D92-1746-4D54-8232-468DFF66CF79}"/>
              </a:ext>
            </a:extLst>
          </p:cNvPr>
          <p:cNvSpPr/>
          <p:nvPr userDrawn="1"/>
        </p:nvSpPr>
        <p:spPr>
          <a:xfrm>
            <a:off x="838200" y="1492524"/>
            <a:ext cx="6228000"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fr-FR" noProof="0" dirty="0"/>
          </a:p>
        </p:txBody>
      </p:sp>
      <p:sp>
        <p:nvSpPr>
          <p:cNvPr id="19" name="Titre 6">
            <a:extLst>
              <a:ext uri="{FF2B5EF4-FFF2-40B4-BE49-F238E27FC236}">
                <a16:creationId xmlns:a16="http://schemas.microsoft.com/office/drawing/2014/main" id="{E77FD51D-3B1F-4D51-8A61-6CF8222774BD}"/>
              </a:ext>
            </a:extLst>
          </p:cNvPr>
          <p:cNvSpPr>
            <a:spLocks noGrp="1"/>
          </p:cNvSpPr>
          <p:nvPr>
            <p:ph type="title"/>
          </p:nvPr>
        </p:nvSpPr>
        <p:spPr>
          <a:xfrm>
            <a:off x="838200" y="365126"/>
            <a:ext cx="9050518" cy="945498"/>
          </a:xfrm>
        </p:spPr>
        <p:txBody>
          <a:bodyPr rtlCol="0"/>
          <a:lstStyle/>
          <a:p>
            <a:pPr rtl="0"/>
            <a:r>
              <a:rPr lang="fr-FR" noProof="0"/>
              <a:t>Modifiez le style du titre</a:t>
            </a:r>
            <a:endParaRPr lang="fr-FR" noProof="0" dirty="0"/>
          </a:p>
        </p:txBody>
      </p:sp>
    </p:spTree>
    <p:extLst>
      <p:ext uri="{BB962C8B-B14F-4D97-AF65-F5344CB8AC3E}">
        <p14:creationId xmlns:p14="http://schemas.microsoft.com/office/powerpoint/2010/main" val="42365642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48" name="Ovale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9" name="Graphisme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4" name="Espace réservé de la date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grpSp>
        <p:nvGrpSpPr>
          <p:cNvPr id="41" name="Graphisme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orme libre : Form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fr-FR" noProof="0" dirty="0"/>
            </a:p>
          </p:txBody>
        </p:sp>
        <p:sp>
          <p:nvSpPr>
            <p:cNvPr id="43" name="Forme libre : Form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fr-FR" noProof="0" dirty="0"/>
            </a:p>
          </p:txBody>
        </p:sp>
        <p:sp>
          <p:nvSpPr>
            <p:cNvPr id="44" name="Forme libre : Form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fr-FR" noProof="0" dirty="0"/>
            </a:p>
          </p:txBody>
        </p:sp>
        <p:sp>
          <p:nvSpPr>
            <p:cNvPr id="45" name="Forme libre : Form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fr-FR" noProof="0" dirty="0"/>
            </a:p>
          </p:txBody>
        </p:sp>
        <p:sp>
          <p:nvSpPr>
            <p:cNvPr id="46" name="Forme libre : Form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fr-FR" noProof="0" dirty="0"/>
            </a:p>
          </p:txBody>
        </p:sp>
        <p:sp>
          <p:nvSpPr>
            <p:cNvPr id="47" name="Forme libre : Form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fr-FR" noProof="0" dirty="0"/>
            </a:p>
          </p:txBody>
        </p:sp>
      </p:grpSp>
    </p:spTree>
    <p:extLst>
      <p:ext uri="{BB962C8B-B14F-4D97-AF65-F5344CB8AC3E}">
        <p14:creationId xmlns:p14="http://schemas.microsoft.com/office/powerpoint/2010/main" val="1414157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tête de section avec image">
    <p:spTree>
      <p:nvGrpSpPr>
        <p:cNvPr id="1" name=""/>
        <p:cNvGrpSpPr/>
        <p:nvPr/>
      </p:nvGrpSpPr>
      <p:grpSpPr>
        <a:xfrm>
          <a:off x="0" y="0"/>
          <a:ext cx="0" cy="0"/>
          <a:chOff x="0" y="0"/>
          <a:chExt cx="0" cy="0"/>
        </a:xfrm>
      </p:grpSpPr>
      <p:sp>
        <p:nvSpPr>
          <p:cNvPr id="39" name="Espace réservé d’image 38">
            <a:extLst>
              <a:ext uri="{FF2B5EF4-FFF2-40B4-BE49-F238E27FC236}">
                <a16:creationId xmlns:a16="http://schemas.microsoft.com/office/drawing/2014/main" id="{12A714F2-A8EC-40F7-ACFF-A00E1DD10C56}"/>
              </a:ext>
            </a:extLst>
          </p:cNvPr>
          <p:cNvSpPr>
            <a:spLocks noGrp="1"/>
          </p:cNvSpPr>
          <p:nvPr>
            <p:ph type="pic" sz="quarter" idx="13"/>
          </p:nvPr>
        </p:nvSpPr>
        <p:spPr>
          <a:xfrm>
            <a:off x="912412" y="2373273"/>
            <a:ext cx="11271651" cy="2549580"/>
          </a:xfrm>
          <a:custGeom>
            <a:avLst/>
            <a:gdLst>
              <a:gd name="connsiteX0" fmla="*/ 1257522 w 11271651"/>
              <a:gd name="connsiteY0" fmla="*/ 0 h 2549580"/>
              <a:gd name="connsiteX1" fmla="*/ 7117931 w 11271651"/>
              <a:gd name="connsiteY1" fmla="*/ 0 h 2549580"/>
              <a:gd name="connsiteX2" fmla="*/ 7133189 w 11271651"/>
              <a:gd name="connsiteY2" fmla="*/ 37934 h 2549580"/>
              <a:gd name="connsiteX3" fmla="*/ 7567673 w 11271651"/>
              <a:gd name="connsiteY3" fmla="*/ 284761 h 2549580"/>
              <a:gd name="connsiteX4" fmla="*/ 11271651 w 11271651"/>
              <a:gd name="connsiteY4" fmla="*/ 284761 h 2549580"/>
              <a:gd name="connsiteX5" fmla="*/ 11271651 w 11271651"/>
              <a:gd name="connsiteY5" fmla="*/ 2292367 h 2549580"/>
              <a:gd name="connsiteX6" fmla="*/ 3360838 w 11271651"/>
              <a:gd name="connsiteY6" fmla="*/ 2292367 h 2549580"/>
              <a:gd name="connsiteX7" fmla="*/ 3027059 w 11271651"/>
              <a:gd name="connsiteY7" fmla="*/ 2473692 h 2549580"/>
              <a:gd name="connsiteX8" fmla="*/ 2997435 w 11271651"/>
              <a:gd name="connsiteY8" fmla="*/ 2549580 h 2549580"/>
              <a:gd name="connsiteX9" fmla="*/ 1257522 w 11271651"/>
              <a:gd name="connsiteY9" fmla="*/ 2549580 h 2549580"/>
              <a:gd name="connsiteX10" fmla="*/ 0 w 11271651"/>
              <a:gd name="connsiteY10" fmla="*/ 1291940 h 2549580"/>
              <a:gd name="connsiteX11" fmla="*/ 0 w 11271651"/>
              <a:gd name="connsiteY11" fmla="*/ 1257641 h 2549580"/>
              <a:gd name="connsiteX12" fmla="*/ 1257522 w 11271651"/>
              <a:gd name="connsiteY12" fmla="*/ 0 h 254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71651" h="2549580">
                <a:moveTo>
                  <a:pt x="1257522" y="0"/>
                </a:moveTo>
                <a:lnTo>
                  <a:pt x="7117931" y="0"/>
                </a:lnTo>
                <a:lnTo>
                  <a:pt x="7133189" y="37934"/>
                </a:lnTo>
                <a:cubicBezTo>
                  <a:pt x="7196165" y="161665"/>
                  <a:pt x="7320847" y="284761"/>
                  <a:pt x="7567673" y="284761"/>
                </a:cubicBezTo>
                <a:lnTo>
                  <a:pt x="11271651" y="284761"/>
                </a:lnTo>
                <a:lnTo>
                  <a:pt x="11271651" y="2292367"/>
                </a:lnTo>
                <a:lnTo>
                  <a:pt x="3360838" y="2292367"/>
                </a:lnTo>
                <a:cubicBezTo>
                  <a:pt x="3357507" y="2292367"/>
                  <a:pt x="3127793" y="2295282"/>
                  <a:pt x="3027059" y="2473692"/>
                </a:cubicBezTo>
                <a:lnTo>
                  <a:pt x="2997435" y="2549580"/>
                </a:lnTo>
                <a:lnTo>
                  <a:pt x="1257522" y="2549580"/>
                </a:lnTo>
                <a:cubicBezTo>
                  <a:pt x="1257522" y="2549580"/>
                  <a:pt x="0" y="2549580"/>
                  <a:pt x="0" y="1291940"/>
                </a:cubicBezTo>
                <a:lnTo>
                  <a:pt x="0" y="1257641"/>
                </a:lnTo>
                <a:cubicBezTo>
                  <a:pt x="0" y="1257641"/>
                  <a:pt x="0" y="0"/>
                  <a:pt x="1257522" y="0"/>
                </a:cubicBezTo>
                <a:close/>
              </a:path>
            </a:pathLst>
          </a:custGeom>
        </p:spPr>
        <p:txBody>
          <a:bodyPr wrap="square" rtlCol="0" anchor="ctr" anchorCtr="0">
            <a:noAutofit/>
          </a:bodyPr>
          <a:lstStyle>
            <a:lvl1pPr marL="0" indent="0" algn="ctr">
              <a:buNone/>
              <a:defRPr sz="1400"/>
            </a:lvl1pPr>
          </a:lstStyle>
          <a:p>
            <a:pPr rtl="0"/>
            <a:r>
              <a:rPr lang="fr-FR" noProof="0"/>
              <a:t>Cliquez sur l'icône pour ajouter une image</a:t>
            </a:r>
            <a:endParaRPr lang="fr-FR" noProof="0" dirty="0"/>
          </a:p>
        </p:txBody>
      </p:sp>
      <p:sp>
        <p:nvSpPr>
          <p:cNvPr id="34" name="Ovale 33">
            <a:extLst>
              <a:ext uri="{FF2B5EF4-FFF2-40B4-BE49-F238E27FC236}">
                <a16:creationId xmlns:a16="http://schemas.microsoft.com/office/drawing/2014/main" id="{13074BE4-153F-46FE-B915-CD1AEF318A2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5" name="Graphisme 12">
            <a:extLst>
              <a:ext uri="{FF2B5EF4-FFF2-40B4-BE49-F238E27FC236}">
                <a16:creationId xmlns:a16="http://schemas.microsoft.com/office/drawing/2014/main" id="{0B7E91C4-F19E-46BE-B05F-139B5418924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10" name="Forme libre : Forme 9">
            <a:extLst>
              <a:ext uri="{FF2B5EF4-FFF2-40B4-BE49-F238E27FC236}">
                <a16:creationId xmlns:a16="http://schemas.microsoft.com/office/drawing/2014/main" id="{08A64499-0304-4070-BCB0-67E2BE20A3EA}"/>
              </a:ext>
            </a:extLst>
          </p:cNvPr>
          <p:cNvSpPr/>
          <p:nvPr userDrawn="1"/>
        </p:nvSpPr>
        <p:spPr>
          <a:xfrm>
            <a:off x="7998821" y="1645349"/>
            <a:ext cx="4196737" cy="1001638"/>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pPr rtl="0"/>
            <a:endParaRPr lang="fr-FR" noProof="0" dirty="0"/>
          </a:p>
        </p:txBody>
      </p:sp>
      <p:sp>
        <p:nvSpPr>
          <p:cNvPr id="25" name="Forme libre : Forme 24">
            <a:extLst>
              <a:ext uri="{FF2B5EF4-FFF2-40B4-BE49-F238E27FC236}">
                <a16:creationId xmlns:a16="http://schemas.microsoft.com/office/drawing/2014/main" id="{ED1736B3-AE79-40C2-80FF-2FB0FEE27195}"/>
              </a:ext>
            </a:extLst>
          </p:cNvPr>
          <p:cNvSpPr/>
          <p:nvPr userDrawn="1"/>
        </p:nvSpPr>
        <p:spPr>
          <a:xfrm>
            <a:off x="12186920"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pPr rtl="0"/>
            <a:endParaRPr lang="fr-FR" noProof="0" dirty="0"/>
          </a:p>
        </p:txBody>
      </p:sp>
      <p:sp>
        <p:nvSpPr>
          <p:cNvPr id="2" name="Titre 1">
            <a:extLst>
              <a:ext uri="{FF2B5EF4-FFF2-40B4-BE49-F238E27FC236}">
                <a16:creationId xmlns:a16="http://schemas.microsoft.com/office/drawing/2014/main" id="{DC2228EE-3546-4272-9C39-150FF23CE033}"/>
              </a:ext>
            </a:extLst>
          </p:cNvPr>
          <p:cNvSpPr>
            <a:spLocks noGrp="1"/>
          </p:cNvSpPr>
          <p:nvPr>
            <p:ph type="ctrTitle" hasCustomPrompt="1"/>
          </p:nvPr>
        </p:nvSpPr>
        <p:spPr>
          <a:xfrm>
            <a:off x="781987" y="793172"/>
            <a:ext cx="9144000" cy="655621"/>
          </a:xfrm>
        </p:spPr>
        <p:txBody>
          <a:bodyPr rtlCol="0" anchor="b">
            <a:normAutofit/>
          </a:bodyPr>
          <a:lstStyle>
            <a:lvl1pPr algn="l">
              <a:defRPr sz="4000" b="1">
                <a:gradFill>
                  <a:gsLst>
                    <a:gs pos="0">
                      <a:schemeClr val="accent1"/>
                    </a:gs>
                    <a:gs pos="100000">
                      <a:schemeClr val="accent3"/>
                    </a:gs>
                  </a:gsLst>
                  <a:lin ang="0" scaled="1"/>
                </a:gradFill>
              </a:defRPr>
            </a:lvl1pPr>
          </a:lstStyle>
          <a:p>
            <a:pPr rtl="0"/>
            <a:r>
              <a:rPr lang="fr-FR" noProof="0" dirty="0"/>
              <a:t>DIAPOSITIVE DE SÉPARATION</a:t>
            </a:r>
          </a:p>
        </p:txBody>
      </p:sp>
      <p:sp>
        <p:nvSpPr>
          <p:cNvPr id="3" name="Sous-titre 2">
            <a:extLst>
              <a:ext uri="{FF2B5EF4-FFF2-40B4-BE49-F238E27FC236}">
                <a16:creationId xmlns:a16="http://schemas.microsoft.com/office/drawing/2014/main" id="{0F2EFCC6-4D5A-4B43-A534-1A868887BC7F}"/>
              </a:ext>
            </a:extLst>
          </p:cNvPr>
          <p:cNvSpPr>
            <a:spLocks noGrp="1"/>
          </p:cNvSpPr>
          <p:nvPr>
            <p:ph type="subTitle" idx="1"/>
          </p:nvPr>
        </p:nvSpPr>
        <p:spPr>
          <a:xfrm>
            <a:off x="795772" y="1877051"/>
            <a:ext cx="6843278" cy="496223"/>
          </a:xfrm>
        </p:spPr>
        <p:txBody>
          <a:bodyPr rtlCol="0">
            <a:normAutofit/>
          </a:bodyPr>
          <a:lstStyle>
            <a:lvl1pPr marL="0" indent="0" algn="l">
              <a:buNone/>
              <a:defRPr sz="18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endParaRPr lang="fr-FR" noProof="0" dirty="0"/>
          </a:p>
        </p:txBody>
      </p:sp>
      <p:sp>
        <p:nvSpPr>
          <p:cNvPr id="4" name="Espace réservé de la date 3">
            <a:extLst>
              <a:ext uri="{FF2B5EF4-FFF2-40B4-BE49-F238E27FC236}">
                <a16:creationId xmlns:a16="http://schemas.microsoft.com/office/drawing/2014/main" id="{0FD10BB4-D57E-4372-8E10-AC15DC09615A}"/>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66020939-F172-405E-A418-A87CE5D908B7}"/>
              </a:ext>
            </a:extLst>
          </p:cNvPr>
          <p:cNvSpPr>
            <a:spLocks noGrp="1"/>
          </p:cNvSpPr>
          <p:nvPr>
            <p:ph type="ftr" sz="quarter" idx="11"/>
          </p:nvPr>
        </p:nvSpPr>
        <p:spPr>
          <a:xfrm>
            <a:off x="812290" y="5797769"/>
            <a:ext cx="3808348" cy="365125"/>
          </a:xfrm>
          <a:prstGeom prst="rect">
            <a:avLst/>
          </a:prstGeom>
        </p:spPr>
        <p:txBody>
          <a:bodyPr rtlCol="0"/>
          <a:lstStyle/>
          <a:p>
            <a:pPr rtl="0"/>
            <a:r>
              <a:rPr lang="fr-FR" noProof="0" dirty="0"/>
              <a:t>AJOUTER UN PIED DE PAGE</a:t>
            </a:r>
          </a:p>
        </p:txBody>
      </p:sp>
      <p:sp>
        <p:nvSpPr>
          <p:cNvPr id="24" name="Graphisme 22">
            <a:extLst>
              <a:ext uri="{FF2B5EF4-FFF2-40B4-BE49-F238E27FC236}">
                <a16:creationId xmlns:a16="http://schemas.microsoft.com/office/drawing/2014/main" id="{4EE1436E-33B5-4388-87D8-2D0633CC3CE7}"/>
              </a:ext>
            </a:extLst>
          </p:cNvPr>
          <p:cNvSpPr/>
          <p:nvPr/>
        </p:nvSpPr>
        <p:spPr>
          <a:xfrm>
            <a:off x="878509" y="1550951"/>
            <a:ext cx="7020000" cy="151200"/>
          </a:xfrm>
          <a:custGeom>
            <a:avLst/>
            <a:gdLst>
              <a:gd name="connsiteX0" fmla="*/ 2392204 w 2447925"/>
              <a:gd name="connsiteY0" fmla="*/ 114776 h 114300"/>
              <a:gd name="connsiteX1" fmla="*/ 60484 w 2447925"/>
              <a:gd name="connsiteY1" fmla="*/ 114776 h 114300"/>
              <a:gd name="connsiteX2" fmla="*/ 7144 w 2447925"/>
              <a:gd name="connsiteY2" fmla="*/ 60484 h 114300"/>
              <a:gd name="connsiteX3" fmla="*/ 7144 w 2447925"/>
              <a:gd name="connsiteY3" fmla="*/ 60484 h 114300"/>
              <a:gd name="connsiteX4" fmla="*/ 60484 w 2447925"/>
              <a:gd name="connsiteY4" fmla="*/ 7144 h 114300"/>
              <a:gd name="connsiteX5" fmla="*/ 2392204 w 2447925"/>
              <a:gd name="connsiteY5" fmla="*/ 7144 h 114300"/>
              <a:gd name="connsiteX6" fmla="*/ 2445544 w 2447925"/>
              <a:gd name="connsiteY6" fmla="*/ 60484 h 114300"/>
              <a:gd name="connsiteX7" fmla="*/ 2445544 w 2447925"/>
              <a:gd name="connsiteY7" fmla="*/ 60484 h 114300"/>
              <a:gd name="connsiteX8" fmla="*/ 2392204 w 2447925"/>
              <a:gd name="connsiteY8" fmla="*/ 11477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7925" h="114300">
                <a:moveTo>
                  <a:pt x="2392204" y="114776"/>
                </a:moveTo>
                <a:lnTo>
                  <a:pt x="60484" y="114776"/>
                </a:lnTo>
                <a:cubicBezTo>
                  <a:pt x="30956" y="114776"/>
                  <a:pt x="7144" y="90011"/>
                  <a:pt x="7144" y="60484"/>
                </a:cubicBezTo>
                <a:lnTo>
                  <a:pt x="7144" y="60484"/>
                </a:lnTo>
                <a:cubicBezTo>
                  <a:pt x="7144" y="30956"/>
                  <a:pt x="30956" y="7144"/>
                  <a:pt x="60484" y="7144"/>
                </a:cubicBezTo>
                <a:lnTo>
                  <a:pt x="2392204" y="7144"/>
                </a:lnTo>
                <a:cubicBezTo>
                  <a:pt x="2421731" y="7144"/>
                  <a:pt x="2445544" y="30956"/>
                  <a:pt x="2445544" y="60484"/>
                </a:cubicBezTo>
                <a:lnTo>
                  <a:pt x="2445544" y="60484"/>
                </a:lnTo>
                <a:cubicBezTo>
                  <a:pt x="2445544" y="90011"/>
                  <a:pt x="2421731" y="114776"/>
                  <a:pt x="2392204" y="11477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fr-FR" noProof="0" dirty="0"/>
          </a:p>
        </p:txBody>
      </p:sp>
      <p:sp>
        <p:nvSpPr>
          <p:cNvPr id="9" name="Forme libre : Forme 8">
            <a:extLst>
              <a:ext uri="{FF2B5EF4-FFF2-40B4-BE49-F238E27FC236}">
                <a16:creationId xmlns:a16="http://schemas.microsoft.com/office/drawing/2014/main" id="{A8FB11AB-3031-47CA-85DD-696856C3C62C}"/>
              </a:ext>
            </a:extLst>
          </p:cNvPr>
          <p:cNvSpPr/>
          <p:nvPr/>
        </p:nvSpPr>
        <p:spPr>
          <a:xfrm>
            <a:off x="3899957" y="4662943"/>
            <a:ext cx="8292043" cy="760738"/>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chemeClr val="accent3"/>
          </a:solidFill>
          <a:ln w="25400" cap="flat">
            <a:noFill/>
            <a:prstDash val="solid"/>
            <a:miter/>
          </a:ln>
        </p:spPr>
        <p:txBody>
          <a:bodyPr rtlCol="0" anchor="ctr"/>
          <a:lstStyle/>
          <a:p>
            <a:pPr rtl="0"/>
            <a:endParaRPr lang="fr-FR" noProof="0" dirty="0"/>
          </a:p>
        </p:txBody>
      </p:sp>
      <p:sp>
        <p:nvSpPr>
          <p:cNvPr id="6" name="Espace réservé du numéro de diapositive 5">
            <a:extLst>
              <a:ext uri="{FF2B5EF4-FFF2-40B4-BE49-F238E27FC236}">
                <a16:creationId xmlns:a16="http://schemas.microsoft.com/office/drawing/2014/main" id="{E0210624-61F8-48B2-BD00-D3BC39DEBDCF}"/>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sp>
        <p:nvSpPr>
          <p:cNvPr id="38" name="Forme libre : Forme 37">
            <a:extLst>
              <a:ext uri="{FF2B5EF4-FFF2-40B4-BE49-F238E27FC236}">
                <a16:creationId xmlns:a16="http://schemas.microsoft.com/office/drawing/2014/main" id="{9CD6F167-FB82-4EFB-BAB9-1D0FEE07B85D}"/>
              </a:ext>
            </a:extLst>
          </p:cNvPr>
          <p:cNvSpPr/>
          <p:nvPr/>
        </p:nvSpPr>
        <p:spPr>
          <a:xfrm>
            <a:off x="3909848" y="4665641"/>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pPr rtl="0"/>
            <a:endParaRPr lang="fr-FR" noProof="0" dirty="0"/>
          </a:p>
        </p:txBody>
      </p:sp>
      <p:sp>
        <p:nvSpPr>
          <p:cNvPr id="36" name="Forme libre : Forme 35">
            <a:extLst>
              <a:ext uri="{FF2B5EF4-FFF2-40B4-BE49-F238E27FC236}">
                <a16:creationId xmlns:a16="http://schemas.microsoft.com/office/drawing/2014/main" id="{3DD2082D-81A7-4E2D-8136-9D48016E7FE9}"/>
              </a:ext>
            </a:extLst>
          </p:cNvPr>
          <p:cNvSpPr/>
          <p:nvPr/>
        </p:nvSpPr>
        <p:spPr>
          <a:xfrm>
            <a:off x="12186919" y="4665641"/>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pPr rtl="0"/>
            <a:endParaRPr lang="fr-FR" noProof="0" dirty="0"/>
          </a:p>
        </p:txBody>
      </p:sp>
      <p:sp>
        <p:nvSpPr>
          <p:cNvPr id="30" name="Forme libre : Forme 29">
            <a:extLst>
              <a:ext uri="{FF2B5EF4-FFF2-40B4-BE49-F238E27FC236}">
                <a16:creationId xmlns:a16="http://schemas.microsoft.com/office/drawing/2014/main" id="{ECF16C35-4A81-4062-808C-7697AF0FD6F5}"/>
              </a:ext>
            </a:extLst>
          </p:cNvPr>
          <p:cNvSpPr/>
          <p:nvPr/>
        </p:nvSpPr>
        <p:spPr>
          <a:xfrm>
            <a:off x="3905233" y="4922854"/>
            <a:ext cx="8286767" cy="513089"/>
          </a:xfrm>
          <a:custGeom>
            <a:avLst/>
            <a:gdLst>
              <a:gd name="connsiteX0" fmla="*/ 4615 w 8286767"/>
              <a:gd name="connsiteY0" fmla="*/ 0 h 513089"/>
              <a:gd name="connsiteX1" fmla="*/ 30056 w 8286767"/>
              <a:gd name="connsiteY1" fmla="*/ 0 h 513089"/>
              <a:gd name="connsiteX2" fmla="*/ 27385 w 8286767"/>
              <a:gd name="connsiteY2" fmla="*/ 5967 h 513089"/>
              <a:gd name="connsiteX3" fmla="*/ 12690 w 8286767"/>
              <a:gd name="connsiteY3" fmla="*/ 120958 h 513089"/>
              <a:gd name="connsiteX4" fmla="*/ 12690 w 8286767"/>
              <a:gd name="connsiteY4" fmla="*/ 134918 h 513089"/>
              <a:gd name="connsiteX5" fmla="*/ 368018 w 8286767"/>
              <a:gd name="connsiteY5" fmla="*/ 488977 h 513089"/>
              <a:gd name="connsiteX6" fmla="*/ 8286767 w 8286767"/>
              <a:gd name="connsiteY6" fmla="*/ 488977 h 513089"/>
              <a:gd name="connsiteX7" fmla="*/ 8286767 w 8286767"/>
              <a:gd name="connsiteY7" fmla="*/ 513089 h 513089"/>
              <a:gd name="connsiteX8" fmla="*/ 368018 w 8286767"/>
              <a:gd name="connsiteY8" fmla="*/ 513089 h 513089"/>
              <a:gd name="connsiteX9" fmla="*/ 0 w 8286767"/>
              <a:gd name="connsiteY9" fmla="*/ 225019 h 513089"/>
              <a:gd name="connsiteX10" fmla="*/ 0 w 8286767"/>
              <a:gd name="connsiteY10" fmla="*/ 11822 h 513089"/>
              <a:gd name="connsiteX11" fmla="*/ 4615 w 8286767"/>
              <a:gd name="connsiteY11" fmla="*/ 0 h 51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86767" h="513089">
                <a:moveTo>
                  <a:pt x="4615" y="0"/>
                </a:moveTo>
                <a:lnTo>
                  <a:pt x="30056" y="0"/>
                </a:lnTo>
                <a:lnTo>
                  <a:pt x="27385" y="5967"/>
                </a:lnTo>
                <a:cubicBezTo>
                  <a:pt x="18024" y="39383"/>
                  <a:pt x="12690" y="77494"/>
                  <a:pt x="12690" y="120958"/>
                </a:cubicBezTo>
                <a:lnTo>
                  <a:pt x="12690" y="134918"/>
                </a:lnTo>
                <a:cubicBezTo>
                  <a:pt x="12690" y="150146"/>
                  <a:pt x="17766" y="488977"/>
                  <a:pt x="368018" y="488977"/>
                </a:cubicBezTo>
                <a:lnTo>
                  <a:pt x="8286767" y="488977"/>
                </a:lnTo>
                <a:lnTo>
                  <a:pt x="8286767" y="513089"/>
                </a:lnTo>
                <a:lnTo>
                  <a:pt x="368018" y="513089"/>
                </a:lnTo>
                <a:cubicBezTo>
                  <a:pt x="110405" y="513089"/>
                  <a:pt x="26649" y="336694"/>
                  <a:pt x="0" y="225019"/>
                </a:cubicBezTo>
                <a:lnTo>
                  <a:pt x="0" y="11822"/>
                </a:lnTo>
                <a:lnTo>
                  <a:pt x="4615" y="0"/>
                </a:lnTo>
                <a:close/>
              </a:path>
            </a:pathLst>
          </a:custGeom>
          <a:solidFill>
            <a:schemeClr val="bg1"/>
          </a:solidFill>
          <a:ln w="12690" cap="flat">
            <a:noFill/>
            <a:prstDash val="solid"/>
            <a:miter/>
          </a:ln>
        </p:spPr>
        <p:txBody>
          <a:bodyPr wrap="square" rtlCol="0" anchor="ctr">
            <a:noAutofit/>
          </a:bodyPr>
          <a:lstStyle/>
          <a:p>
            <a:pPr rtl="0"/>
            <a:endParaRPr lang="fr-FR" noProof="0" dirty="0"/>
          </a:p>
        </p:txBody>
      </p:sp>
    </p:spTree>
    <p:extLst>
      <p:ext uri="{BB962C8B-B14F-4D97-AF65-F5344CB8AC3E}">
        <p14:creationId xmlns:p14="http://schemas.microsoft.com/office/powerpoint/2010/main" val="21397046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sous-titre, contenu et image">
    <p:spTree>
      <p:nvGrpSpPr>
        <p:cNvPr id="1" name=""/>
        <p:cNvGrpSpPr/>
        <p:nvPr/>
      </p:nvGrpSpPr>
      <p:grpSpPr>
        <a:xfrm>
          <a:off x="0" y="0"/>
          <a:ext cx="0" cy="0"/>
          <a:chOff x="0" y="0"/>
          <a:chExt cx="0" cy="0"/>
        </a:xfrm>
      </p:grpSpPr>
      <p:sp>
        <p:nvSpPr>
          <p:cNvPr id="26" name="Espace réservé d’image 25">
            <a:extLst>
              <a:ext uri="{FF2B5EF4-FFF2-40B4-BE49-F238E27FC236}">
                <a16:creationId xmlns:a16="http://schemas.microsoft.com/office/drawing/2014/main" id="{5A97CE06-9ECC-4438-8B22-B58B27F2B5FA}"/>
              </a:ext>
            </a:extLst>
          </p:cNvPr>
          <p:cNvSpPr>
            <a:spLocks noGrp="1"/>
          </p:cNvSpPr>
          <p:nvPr>
            <p:ph type="pic" sz="quarter" idx="15"/>
          </p:nvPr>
        </p:nvSpPr>
        <p:spPr>
          <a:xfrm>
            <a:off x="1396781" y="0"/>
            <a:ext cx="3894833" cy="5656330"/>
          </a:xfrm>
          <a:custGeom>
            <a:avLst/>
            <a:gdLst>
              <a:gd name="connsiteX0" fmla="*/ 691654 w 3894833"/>
              <a:gd name="connsiteY0" fmla="*/ 0 h 5656330"/>
              <a:gd name="connsiteX1" fmla="*/ 925166 w 3894833"/>
              <a:gd name="connsiteY1" fmla="*/ 0 h 5656330"/>
              <a:gd name="connsiteX2" fmla="*/ 925166 w 3894833"/>
              <a:gd name="connsiteY2" fmla="*/ 1025424 h 5656330"/>
              <a:gd name="connsiteX3" fmla="*/ 1184060 w 3894833"/>
              <a:gd name="connsiteY3" fmla="*/ 1289394 h 5656330"/>
              <a:gd name="connsiteX4" fmla="*/ 1194212 w 3894833"/>
              <a:gd name="connsiteY4" fmla="*/ 1289394 h 5656330"/>
              <a:gd name="connsiteX5" fmla="*/ 1453107 w 3894833"/>
              <a:gd name="connsiteY5" fmla="*/ 1025424 h 5656330"/>
              <a:gd name="connsiteX6" fmla="*/ 1453107 w 3894833"/>
              <a:gd name="connsiteY6" fmla="*/ 0 h 5656330"/>
              <a:gd name="connsiteX7" fmla="*/ 3894833 w 3894833"/>
              <a:gd name="connsiteY7" fmla="*/ 0 h 5656330"/>
              <a:gd name="connsiteX8" fmla="*/ 3894833 w 3894833"/>
              <a:gd name="connsiteY8" fmla="*/ 3731122 h 5656330"/>
              <a:gd name="connsiteX9" fmla="*/ 2110494 w 3894833"/>
              <a:gd name="connsiteY9" fmla="*/ 5656330 h 5656330"/>
              <a:gd name="connsiteX10" fmla="*/ 1842717 w 3894833"/>
              <a:gd name="connsiteY10" fmla="*/ 5656330 h 5656330"/>
              <a:gd name="connsiteX11" fmla="*/ 0 w 3894833"/>
              <a:gd name="connsiteY11" fmla="*/ 3731122 h 5656330"/>
              <a:gd name="connsiteX12" fmla="*/ 0 w 3894833"/>
              <a:gd name="connsiteY12" fmla="*/ 2120572 h 5656330"/>
              <a:gd name="connsiteX13" fmla="*/ 7266 w 3894833"/>
              <a:gd name="connsiteY13" fmla="*/ 2123266 h 5656330"/>
              <a:gd name="connsiteX14" fmla="*/ 171328 w 3894833"/>
              <a:gd name="connsiteY14" fmla="*/ 2144761 h 5656330"/>
              <a:gd name="connsiteX15" fmla="*/ 189095 w 3894833"/>
              <a:gd name="connsiteY15" fmla="*/ 2144761 h 5656330"/>
              <a:gd name="connsiteX16" fmla="*/ 691654 w 3894833"/>
              <a:gd name="connsiteY16" fmla="*/ 1639663 h 565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94833" h="5656330">
                <a:moveTo>
                  <a:pt x="691654" y="0"/>
                </a:moveTo>
                <a:lnTo>
                  <a:pt x="925166" y="0"/>
                </a:lnTo>
                <a:lnTo>
                  <a:pt x="925166" y="1025424"/>
                </a:lnTo>
                <a:cubicBezTo>
                  <a:pt x="925166" y="1025424"/>
                  <a:pt x="925166" y="1289394"/>
                  <a:pt x="1184060" y="1289394"/>
                </a:cubicBezTo>
                <a:lnTo>
                  <a:pt x="1194212" y="1289394"/>
                </a:lnTo>
                <a:cubicBezTo>
                  <a:pt x="1194212" y="1289394"/>
                  <a:pt x="1453107" y="1289394"/>
                  <a:pt x="1453107" y="1025424"/>
                </a:cubicBezTo>
                <a:lnTo>
                  <a:pt x="1453107" y="0"/>
                </a:lnTo>
                <a:lnTo>
                  <a:pt x="3894833" y="0"/>
                </a:lnTo>
                <a:lnTo>
                  <a:pt x="3894833" y="3731122"/>
                </a:lnTo>
                <a:cubicBezTo>
                  <a:pt x="3894833" y="3731122"/>
                  <a:pt x="3894833" y="5562417"/>
                  <a:pt x="2110494" y="5656330"/>
                </a:cubicBezTo>
                <a:lnTo>
                  <a:pt x="1842717" y="5656330"/>
                </a:lnTo>
                <a:cubicBezTo>
                  <a:pt x="1467066" y="5628410"/>
                  <a:pt x="0" y="5413934"/>
                  <a:pt x="0" y="3731122"/>
                </a:cubicBezTo>
                <a:lnTo>
                  <a:pt x="0" y="2120572"/>
                </a:lnTo>
                <a:lnTo>
                  <a:pt x="7266" y="2123266"/>
                </a:lnTo>
                <a:cubicBezTo>
                  <a:pt x="54929" y="2136948"/>
                  <a:pt x="109301" y="2144761"/>
                  <a:pt x="171328" y="2144761"/>
                </a:cubicBezTo>
                <a:lnTo>
                  <a:pt x="189095" y="2144761"/>
                </a:lnTo>
                <a:cubicBezTo>
                  <a:pt x="194172" y="2144761"/>
                  <a:pt x="691654" y="2138415"/>
                  <a:pt x="691654" y="1639663"/>
                </a:cubicBezTo>
                <a:close/>
              </a:path>
            </a:pathLst>
          </a:custGeom>
        </p:spPr>
        <p:txBody>
          <a:bodyPr wrap="square" rtlCol="0" anchor="ctr" anchorCtr="0">
            <a:noAutofit/>
          </a:bodyPr>
          <a:lstStyle>
            <a:lvl1pPr marL="0" indent="0" algn="ctr">
              <a:buNone/>
              <a:defRPr sz="1400"/>
            </a:lvl1pPr>
          </a:lstStyle>
          <a:p>
            <a:pPr rtl="0"/>
            <a:r>
              <a:rPr lang="fr-FR" noProof="0"/>
              <a:t>Cliquez sur l'icône pour ajouter une image</a:t>
            </a:r>
            <a:endParaRPr lang="fr-FR" noProof="0" dirty="0"/>
          </a:p>
        </p:txBody>
      </p:sp>
      <p:sp>
        <p:nvSpPr>
          <p:cNvPr id="24" name="Ovale 23">
            <a:extLst>
              <a:ext uri="{FF2B5EF4-FFF2-40B4-BE49-F238E27FC236}">
                <a16:creationId xmlns:a16="http://schemas.microsoft.com/office/drawing/2014/main" id="{CE8B26E3-C9CA-4CFF-8221-19518F497FF4}"/>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5" name="Graphisme 12">
            <a:extLst>
              <a:ext uri="{FF2B5EF4-FFF2-40B4-BE49-F238E27FC236}">
                <a16:creationId xmlns:a16="http://schemas.microsoft.com/office/drawing/2014/main" id="{A9957602-C843-44E0-A93F-66AF5A6A0F0A}"/>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2" name="Titre 1">
            <a:extLst>
              <a:ext uri="{FF2B5EF4-FFF2-40B4-BE49-F238E27FC236}">
                <a16:creationId xmlns:a16="http://schemas.microsoft.com/office/drawing/2014/main" id="{7242568A-7F20-40F2-9490-E3BC7466DA0D}"/>
              </a:ext>
            </a:extLst>
          </p:cNvPr>
          <p:cNvSpPr>
            <a:spLocks noGrp="1"/>
          </p:cNvSpPr>
          <p:nvPr>
            <p:ph type="title" hasCustomPrompt="1"/>
          </p:nvPr>
        </p:nvSpPr>
        <p:spPr>
          <a:xfrm>
            <a:off x="6910023" y="908050"/>
            <a:ext cx="4503295" cy="782638"/>
          </a:xfrm>
        </p:spPr>
        <p:txBody>
          <a:bodyPr rtlCol="0"/>
          <a:lstStyle>
            <a:lvl1pPr>
              <a:defRPr/>
            </a:lvl1pPr>
          </a:lstStyle>
          <a:p>
            <a:pPr rtl="0"/>
            <a:r>
              <a:rPr lang="fr-FR" noProof="0" dirty="0"/>
              <a:t>DISPOSITION DU TEXTE 02</a:t>
            </a:r>
          </a:p>
        </p:txBody>
      </p:sp>
      <p:sp>
        <p:nvSpPr>
          <p:cNvPr id="4" name="Espace réservé de la date 3">
            <a:extLst>
              <a:ext uri="{FF2B5EF4-FFF2-40B4-BE49-F238E27FC236}">
                <a16:creationId xmlns:a16="http://schemas.microsoft.com/office/drawing/2014/main" id="{AC6F89F8-3E24-406D-9C49-00E6E47E4AAC}"/>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sp>
        <p:nvSpPr>
          <p:cNvPr id="10" name="Forme libre : Forme 9">
            <a:extLst>
              <a:ext uri="{FF2B5EF4-FFF2-40B4-BE49-F238E27FC236}">
                <a16:creationId xmlns:a16="http://schemas.microsoft.com/office/drawing/2014/main" id="{7492975F-6F5D-4157-A751-54BACCCF1800}"/>
              </a:ext>
            </a:extLst>
          </p:cNvPr>
          <p:cNvSpPr/>
          <p:nvPr/>
        </p:nvSpPr>
        <p:spPr>
          <a:xfrm>
            <a:off x="5492146" y="-12675"/>
            <a:ext cx="545708" cy="3819957"/>
          </a:xfrm>
          <a:custGeom>
            <a:avLst/>
            <a:gdLst>
              <a:gd name="connsiteX0" fmla="*/ 12675 w 545708"/>
              <a:gd name="connsiteY0" fmla="*/ 12675 h 3819957"/>
              <a:gd name="connsiteX1" fmla="*/ 12675 w 545708"/>
              <a:gd name="connsiteY1" fmla="*/ 3550894 h 3819957"/>
              <a:gd name="connsiteX2" fmla="*/ 271569 w 545708"/>
              <a:gd name="connsiteY2" fmla="*/ 3814865 h 3819957"/>
              <a:gd name="connsiteX3" fmla="*/ 281722 w 545708"/>
              <a:gd name="connsiteY3" fmla="*/ 3814865 h 3819957"/>
              <a:gd name="connsiteX4" fmla="*/ 540616 w 545708"/>
              <a:gd name="connsiteY4" fmla="*/ 3550894 h 3819957"/>
              <a:gd name="connsiteX5" fmla="*/ 540616 w 545708"/>
              <a:gd name="connsiteY5" fmla="*/ 12675 h 3819957"/>
              <a:gd name="connsiteX6" fmla="*/ 12675 w 545708"/>
              <a:gd name="connsiteY6" fmla="*/ 12675 h 38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708" h="3819957">
                <a:moveTo>
                  <a:pt x="12675" y="12675"/>
                </a:moveTo>
                <a:lnTo>
                  <a:pt x="12675" y="3550894"/>
                </a:lnTo>
                <a:cubicBezTo>
                  <a:pt x="12675" y="3550894"/>
                  <a:pt x="12675" y="3814865"/>
                  <a:pt x="271569" y="3814865"/>
                </a:cubicBezTo>
                <a:lnTo>
                  <a:pt x="281722" y="3814865"/>
                </a:lnTo>
                <a:cubicBezTo>
                  <a:pt x="281722" y="3814865"/>
                  <a:pt x="540616" y="3814865"/>
                  <a:pt x="540616" y="3550894"/>
                </a:cubicBezTo>
                <a:lnTo>
                  <a:pt x="540616" y="12675"/>
                </a:lnTo>
                <a:lnTo>
                  <a:pt x="12675" y="12675"/>
                </a:lnTo>
                <a:close/>
              </a:path>
            </a:pathLst>
          </a:custGeom>
          <a:solidFill>
            <a:schemeClr val="accent1"/>
          </a:solidFill>
          <a:ln w="12684" cap="flat">
            <a:noFill/>
            <a:prstDash val="solid"/>
            <a:miter/>
          </a:ln>
        </p:spPr>
        <p:txBody>
          <a:bodyPr rtlCol="0" anchor="ctr"/>
          <a:lstStyle/>
          <a:p>
            <a:pPr rtl="0"/>
            <a:endParaRPr lang="fr-FR" noProof="0" dirty="0"/>
          </a:p>
        </p:txBody>
      </p:sp>
      <p:sp>
        <p:nvSpPr>
          <p:cNvPr id="13" name="Forme libre : Forme 12">
            <a:extLst>
              <a:ext uri="{FF2B5EF4-FFF2-40B4-BE49-F238E27FC236}">
                <a16:creationId xmlns:a16="http://schemas.microsoft.com/office/drawing/2014/main" id="{6C50EDEB-35C1-4DED-A608-A0EAA8DE5404}"/>
              </a:ext>
            </a:extLst>
          </p:cNvPr>
          <p:cNvSpPr/>
          <p:nvPr/>
        </p:nvSpPr>
        <p:spPr>
          <a:xfrm>
            <a:off x="5479455" y="-12675"/>
            <a:ext cx="571090" cy="3832648"/>
          </a:xfrm>
          <a:custGeom>
            <a:avLst/>
            <a:gdLst>
              <a:gd name="connsiteX0" fmla="*/ 540616 w 571089"/>
              <a:gd name="connsiteY0" fmla="*/ 12675 h 3832648"/>
              <a:gd name="connsiteX1" fmla="*/ 540616 w 571089"/>
              <a:gd name="connsiteY1" fmla="*/ 3550894 h 3832648"/>
              <a:gd name="connsiteX2" fmla="*/ 294413 w 571089"/>
              <a:gd name="connsiteY2" fmla="*/ 3802174 h 3832648"/>
              <a:gd name="connsiteX3" fmla="*/ 284260 w 571089"/>
              <a:gd name="connsiteY3" fmla="*/ 3802174 h 3832648"/>
              <a:gd name="connsiteX4" fmla="*/ 38056 w 571089"/>
              <a:gd name="connsiteY4" fmla="*/ 3550894 h 3832648"/>
              <a:gd name="connsiteX5" fmla="*/ 38056 w 571089"/>
              <a:gd name="connsiteY5" fmla="*/ 12675 h 3832648"/>
              <a:gd name="connsiteX6" fmla="*/ 12675 w 571089"/>
              <a:gd name="connsiteY6" fmla="*/ 12675 h 3832648"/>
              <a:gd name="connsiteX7" fmla="*/ 12675 w 571089"/>
              <a:gd name="connsiteY7" fmla="*/ 3550894 h 3832648"/>
              <a:gd name="connsiteX8" fmla="*/ 284260 w 571089"/>
              <a:gd name="connsiteY8" fmla="*/ 3827556 h 3832648"/>
              <a:gd name="connsiteX9" fmla="*/ 294413 w 571089"/>
              <a:gd name="connsiteY9" fmla="*/ 3827556 h 3832648"/>
              <a:gd name="connsiteX10" fmla="*/ 565998 w 571089"/>
              <a:gd name="connsiteY10" fmla="*/ 3550894 h 3832648"/>
              <a:gd name="connsiteX11" fmla="*/ 565998 w 571089"/>
              <a:gd name="connsiteY11" fmla="*/ 12675 h 3832648"/>
              <a:gd name="connsiteX12" fmla="*/ 540616 w 571089"/>
              <a:gd name="connsiteY12" fmla="*/ 12675 h 383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1089" h="3832648">
                <a:moveTo>
                  <a:pt x="540616" y="12675"/>
                </a:moveTo>
                <a:lnTo>
                  <a:pt x="540616" y="3550894"/>
                </a:lnTo>
                <a:cubicBezTo>
                  <a:pt x="540616" y="3798367"/>
                  <a:pt x="304565" y="3802174"/>
                  <a:pt x="294413" y="3802174"/>
                </a:cubicBezTo>
                <a:lnTo>
                  <a:pt x="284260" y="3802174"/>
                </a:lnTo>
                <a:cubicBezTo>
                  <a:pt x="41864" y="3802174"/>
                  <a:pt x="38056" y="3561047"/>
                  <a:pt x="38056" y="3550894"/>
                </a:cubicBezTo>
                <a:lnTo>
                  <a:pt x="38056" y="12675"/>
                </a:lnTo>
                <a:lnTo>
                  <a:pt x="12675" y="12675"/>
                </a:lnTo>
                <a:lnTo>
                  <a:pt x="12675" y="3550894"/>
                </a:lnTo>
                <a:cubicBezTo>
                  <a:pt x="12675" y="3553433"/>
                  <a:pt x="15213" y="3827556"/>
                  <a:pt x="284260" y="3827556"/>
                </a:cubicBezTo>
                <a:lnTo>
                  <a:pt x="294413" y="3827556"/>
                </a:lnTo>
                <a:cubicBezTo>
                  <a:pt x="296951" y="3827556"/>
                  <a:pt x="565998" y="3825017"/>
                  <a:pt x="565998" y="3550894"/>
                </a:cubicBezTo>
                <a:lnTo>
                  <a:pt x="565998" y="12675"/>
                </a:lnTo>
                <a:lnTo>
                  <a:pt x="540616" y="12675"/>
                </a:lnTo>
                <a:close/>
              </a:path>
            </a:pathLst>
          </a:custGeom>
          <a:solidFill>
            <a:schemeClr val="bg1"/>
          </a:solidFill>
          <a:ln w="12684" cap="flat">
            <a:noFill/>
            <a:prstDash val="solid"/>
            <a:miter/>
          </a:ln>
        </p:spPr>
        <p:txBody>
          <a:bodyPr rtlCol="0" anchor="ctr"/>
          <a:lstStyle/>
          <a:p>
            <a:pPr rtl="0"/>
            <a:endParaRPr lang="fr-FR" noProof="0" dirty="0"/>
          </a:p>
        </p:txBody>
      </p:sp>
      <p:sp>
        <p:nvSpPr>
          <p:cNvPr id="16" name="Espace réservé du texte 14">
            <a:extLst>
              <a:ext uri="{FF2B5EF4-FFF2-40B4-BE49-F238E27FC236}">
                <a16:creationId xmlns:a16="http://schemas.microsoft.com/office/drawing/2014/main" id="{F469DEB5-CC79-4D71-8360-0B10B34244B7}"/>
              </a:ext>
            </a:extLst>
          </p:cNvPr>
          <p:cNvSpPr>
            <a:spLocks noGrp="1"/>
          </p:cNvSpPr>
          <p:nvPr userDrawn="1">
            <p:ph type="body" sz="quarter" idx="13"/>
          </p:nvPr>
        </p:nvSpPr>
        <p:spPr>
          <a:xfrm>
            <a:off x="6910023" y="2050475"/>
            <a:ext cx="4548187" cy="639683"/>
          </a:xfrm>
        </p:spPr>
        <p:txBody>
          <a:bodyPr rtlCol="0">
            <a:normAutofit/>
          </a:bodyPr>
          <a:lstStyle>
            <a:lvl1pPr marL="0" indent="0">
              <a:buNone/>
              <a:defRPr sz="1800" b="1" i="0"/>
            </a:lvl1pPr>
          </a:lstStyle>
          <a:p>
            <a:pPr lvl="0" rtl="0"/>
            <a:r>
              <a:rPr lang="fr-FR" noProof="0"/>
              <a:t>Modifier les styles du texte du masque</a:t>
            </a:r>
          </a:p>
        </p:txBody>
      </p:sp>
      <p:sp>
        <p:nvSpPr>
          <p:cNvPr id="17" name="Espace réservé du texte 14">
            <a:extLst>
              <a:ext uri="{FF2B5EF4-FFF2-40B4-BE49-F238E27FC236}">
                <a16:creationId xmlns:a16="http://schemas.microsoft.com/office/drawing/2014/main" id="{9EE0722D-F13C-4FFB-9E31-CC024B92E6CD}"/>
              </a:ext>
            </a:extLst>
          </p:cNvPr>
          <p:cNvSpPr>
            <a:spLocks noGrp="1"/>
          </p:cNvSpPr>
          <p:nvPr userDrawn="1">
            <p:ph type="body" sz="quarter" idx="14"/>
          </p:nvPr>
        </p:nvSpPr>
        <p:spPr>
          <a:xfrm>
            <a:off x="6910023" y="2839714"/>
            <a:ext cx="4548187" cy="2916952"/>
          </a:xfrm>
        </p:spPr>
        <p:txBody>
          <a:bodyPr rtlCol="0">
            <a:normAutofit/>
          </a:bodyPr>
          <a:lstStyle>
            <a:lvl1pPr marL="180000" indent="-180000">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rtl="0"/>
            <a:r>
              <a:rPr lang="fr-FR" noProof="0"/>
              <a:t>Modifier les styles du texte du masque</a:t>
            </a:r>
          </a:p>
        </p:txBody>
      </p:sp>
      <p:sp>
        <p:nvSpPr>
          <p:cNvPr id="3" name="Graphisme 22">
            <a:extLst>
              <a:ext uri="{FF2B5EF4-FFF2-40B4-BE49-F238E27FC236}">
                <a16:creationId xmlns:a16="http://schemas.microsoft.com/office/drawing/2014/main" id="{827885C7-FA6F-4513-83BC-BEAD42F63D5B}"/>
              </a:ext>
            </a:extLst>
          </p:cNvPr>
          <p:cNvSpPr/>
          <p:nvPr userDrawn="1"/>
        </p:nvSpPr>
        <p:spPr>
          <a:xfrm>
            <a:off x="6981947" y="172667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pPr rtl="0"/>
            <a:endParaRPr lang="fr-FR" noProof="0" dirty="0"/>
          </a:p>
        </p:txBody>
      </p:sp>
      <p:sp>
        <p:nvSpPr>
          <p:cNvPr id="22" name="Forme libre : Forme 21">
            <a:extLst>
              <a:ext uri="{FF2B5EF4-FFF2-40B4-BE49-F238E27FC236}">
                <a16:creationId xmlns:a16="http://schemas.microsoft.com/office/drawing/2014/main" id="{30961087-B677-45AC-8D02-FEE615D17609}"/>
              </a:ext>
            </a:extLst>
          </p:cNvPr>
          <p:cNvSpPr/>
          <p:nvPr userDrawn="1"/>
        </p:nvSpPr>
        <p:spPr>
          <a:xfrm>
            <a:off x="1069371" y="-12675"/>
            <a:ext cx="1002580" cy="2144760"/>
          </a:xfrm>
          <a:custGeom>
            <a:avLst/>
            <a:gdLst>
              <a:gd name="connsiteX0" fmla="*/ 12675 w 1002580"/>
              <a:gd name="connsiteY0" fmla="*/ 12675 h 2144760"/>
              <a:gd name="connsiteX1" fmla="*/ 12675 w 1002580"/>
              <a:gd name="connsiteY1" fmla="*/ 1652337 h 2144760"/>
              <a:gd name="connsiteX2" fmla="*/ 498736 w 1002580"/>
              <a:gd name="connsiteY2" fmla="*/ 2139668 h 2144760"/>
              <a:gd name="connsiteX3" fmla="*/ 516503 w 1002580"/>
              <a:gd name="connsiteY3" fmla="*/ 2139668 h 2144760"/>
              <a:gd name="connsiteX4" fmla="*/ 1002564 w 1002580"/>
              <a:gd name="connsiteY4" fmla="*/ 1652337 h 2144760"/>
              <a:gd name="connsiteX5" fmla="*/ 1002564 w 1002580"/>
              <a:gd name="connsiteY5" fmla="*/ 12675 h 2144760"/>
              <a:gd name="connsiteX6" fmla="*/ 12675 w 1002580"/>
              <a:gd name="connsiteY6" fmla="*/ 12675 h 214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2580" h="2144760">
                <a:moveTo>
                  <a:pt x="12675" y="12675"/>
                </a:moveTo>
                <a:lnTo>
                  <a:pt x="12675" y="1652337"/>
                </a:lnTo>
                <a:cubicBezTo>
                  <a:pt x="12675" y="1652337"/>
                  <a:pt x="12675" y="2139668"/>
                  <a:pt x="498736" y="2139668"/>
                </a:cubicBezTo>
                <a:lnTo>
                  <a:pt x="516503" y="2139668"/>
                </a:lnTo>
                <a:cubicBezTo>
                  <a:pt x="516503" y="2139668"/>
                  <a:pt x="1002564" y="2139668"/>
                  <a:pt x="1002564" y="1652337"/>
                </a:cubicBezTo>
                <a:lnTo>
                  <a:pt x="1002564" y="12675"/>
                </a:lnTo>
                <a:lnTo>
                  <a:pt x="12675" y="12675"/>
                </a:lnTo>
                <a:close/>
              </a:path>
            </a:pathLst>
          </a:custGeom>
          <a:solidFill>
            <a:schemeClr val="accent3"/>
          </a:solidFill>
          <a:ln w="12684" cap="flat">
            <a:noFill/>
            <a:prstDash val="solid"/>
            <a:miter/>
          </a:ln>
        </p:spPr>
        <p:txBody>
          <a:bodyPr rtlCol="0" anchor="ctr"/>
          <a:lstStyle/>
          <a:p>
            <a:pPr rtl="0"/>
            <a:endParaRPr lang="fr-FR" noProof="0" dirty="0"/>
          </a:p>
        </p:txBody>
      </p:sp>
    </p:spTree>
    <p:extLst>
      <p:ext uri="{BB962C8B-B14F-4D97-AF65-F5344CB8AC3E}">
        <p14:creationId xmlns:p14="http://schemas.microsoft.com/office/powerpoint/2010/main" val="1880297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contenu">
    <p:spTree>
      <p:nvGrpSpPr>
        <p:cNvPr id="1" name=""/>
        <p:cNvGrpSpPr/>
        <p:nvPr/>
      </p:nvGrpSpPr>
      <p:grpSpPr>
        <a:xfrm>
          <a:off x="0" y="0"/>
          <a:ext cx="0" cy="0"/>
          <a:chOff x="0" y="0"/>
          <a:chExt cx="0" cy="0"/>
        </a:xfrm>
      </p:grpSpPr>
      <p:sp>
        <p:nvSpPr>
          <p:cNvPr id="42" name="Espace réservé d’image 41">
            <a:extLst>
              <a:ext uri="{FF2B5EF4-FFF2-40B4-BE49-F238E27FC236}">
                <a16:creationId xmlns:a16="http://schemas.microsoft.com/office/drawing/2014/main" id="{D6E0F90B-941A-45B6-85DA-E0D4E7977CD8}"/>
              </a:ext>
            </a:extLst>
          </p:cNvPr>
          <p:cNvSpPr>
            <a:spLocks noGrp="1"/>
          </p:cNvSpPr>
          <p:nvPr>
            <p:ph type="pic" sz="quarter" idx="18"/>
          </p:nvPr>
        </p:nvSpPr>
        <p:spPr>
          <a:xfrm>
            <a:off x="5771770" y="1483675"/>
            <a:ext cx="6421408" cy="3438427"/>
          </a:xfrm>
          <a:custGeom>
            <a:avLst/>
            <a:gdLst>
              <a:gd name="connsiteX0" fmla="*/ 1709168 w 6421408"/>
              <a:gd name="connsiteY0" fmla="*/ 0 h 3438427"/>
              <a:gd name="connsiteX1" fmla="*/ 6421408 w 6421408"/>
              <a:gd name="connsiteY1" fmla="*/ 0 h 3438427"/>
              <a:gd name="connsiteX2" fmla="*/ 6421408 w 6421408"/>
              <a:gd name="connsiteY2" fmla="*/ 280430 h 3438427"/>
              <a:gd name="connsiteX3" fmla="*/ 5507320 w 6421408"/>
              <a:gd name="connsiteY3" fmla="*/ 280430 h 3438427"/>
              <a:gd name="connsiteX4" fmla="*/ 5322477 w 6421408"/>
              <a:gd name="connsiteY4" fmla="*/ 461067 h 3438427"/>
              <a:gd name="connsiteX5" fmla="*/ 5322477 w 6421408"/>
              <a:gd name="connsiteY5" fmla="*/ 467384 h 3438427"/>
              <a:gd name="connsiteX6" fmla="*/ 5507320 w 6421408"/>
              <a:gd name="connsiteY6" fmla="*/ 648021 h 3438427"/>
              <a:gd name="connsiteX7" fmla="*/ 6421408 w 6421408"/>
              <a:gd name="connsiteY7" fmla="*/ 648021 h 3438427"/>
              <a:gd name="connsiteX8" fmla="*/ 6421408 w 6421408"/>
              <a:gd name="connsiteY8" fmla="*/ 2672927 h 3438427"/>
              <a:gd name="connsiteX9" fmla="*/ 4918005 w 6421408"/>
              <a:gd name="connsiteY9" fmla="*/ 2672927 h 3438427"/>
              <a:gd name="connsiteX10" fmla="*/ 4642006 w 6421408"/>
              <a:gd name="connsiteY10" fmla="*/ 2943252 h 3438427"/>
              <a:gd name="connsiteX11" fmla="*/ 4642006 w 6421408"/>
              <a:gd name="connsiteY11" fmla="*/ 2949569 h 3438427"/>
              <a:gd name="connsiteX12" fmla="*/ 3297460 w 6421408"/>
              <a:gd name="connsiteY12" fmla="*/ 2949569 h 3438427"/>
              <a:gd name="connsiteX13" fmla="*/ 2831554 w 6421408"/>
              <a:gd name="connsiteY13" fmla="*/ 3411899 h 3438427"/>
              <a:gd name="connsiteX14" fmla="*/ 2831554 w 6421408"/>
              <a:gd name="connsiteY14" fmla="*/ 3428320 h 3438427"/>
              <a:gd name="connsiteX15" fmla="*/ 2831723 w 6421408"/>
              <a:gd name="connsiteY15" fmla="*/ 3434345 h 3438427"/>
              <a:gd name="connsiteX16" fmla="*/ 2831976 w 6421408"/>
              <a:gd name="connsiteY16" fmla="*/ 3438427 h 3438427"/>
              <a:gd name="connsiteX17" fmla="*/ 1709168 w 6421408"/>
              <a:gd name="connsiteY17" fmla="*/ 3438427 h 3438427"/>
              <a:gd name="connsiteX18" fmla="*/ 0 w 6421408"/>
              <a:gd name="connsiteY18" fmla="*/ 1733109 h 3438427"/>
              <a:gd name="connsiteX19" fmla="*/ 0 w 6421408"/>
              <a:gd name="connsiteY19" fmla="*/ 1705319 h 3438427"/>
              <a:gd name="connsiteX20" fmla="*/ 1709168 w 6421408"/>
              <a:gd name="connsiteY20" fmla="*/ 0 h 343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21408" h="3438427">
                <a:moveTo>
                  <a:pt x="1709168" y="0"/>
                </a:moveTo>
                <a:lnTo>
                  <a:pt x="6421408" y="0"/>
                </a:lnTo>
                <a:lnTo>
                  <a:pt x="6421408" y="280430"/>
                </a:lnTo>
                <a:lnTo>
                  <a:pt x="5507320" y="280430"/>
                </a:lnTo>
                <a:cubicBezTo>
                  <a:pt x="5507320" y="280430"/>
                  <a:pt x="5322477" y="280430"/>
                  <a:pt x="5322477" y="461067"/>
                </a:cubicBezTo>
                <a:lnTo>
                  <a:pt x="5322477" y="467384"/>
                </a:lnTo>
                <a:cubicBezTo>
                  <a:pt x="5322477" y="467384"/>
                  <a:pt x="5322477" y="648021"/>
                  <a:pt x="5507320" y="648021"/>
                </a:cubicBezTo>
                <a:lnTo>
                  <a:pt x="6421408" y="648021"/>
                </a:lnTo>
                <a:lnTo>
                  <a:pt x="6421408" y="2672927"/>
                </a:lnTo>
                <a:lnTo>
                  <a:pt x="4918005" y="2672927"/>
                </a:lnTo>
                <a:cubicBezTo>
                  <a:pt x="4915473" y="2672927"/>
                  <a:pt x="4642006" y="2675454"/>
                  <a:pt x="4642006" y="2943252"/>
                </a:cubicBezTo>
                <a:lnTo>
                  <a:pt x="4642006" y="2949569"/>
                </a:lnTo>
                <a:lnTo>
                  <a:pt x="3297460" y="2949569"/>
                </a:lnTo>
                <a:cubicBezTo>
                  <a:pt x="3292396" y="2949569"/>
                  <a:pt x="2831554" y="2954621"/>
                  <a:pt x="2831554" y="3411899"/>
                </a:cubicBezTo>
                <a:lnTo>
                  <a:pt x="2831554" y="3428320"/>
                </a:lnTo>
                <a:cubicBezTo>
                  <a:pt x="2831554" y="3428636"/>
                  <a:pt x="2831574" y="3430718"/>
                  <a:pt x="2831723" y="3434345"/>
                </a:cubicBezTo>
                <a:lnTo>
                  <a:pt x="2831976" y="3438427"/>
                </a:lnTo>
                <a:lnTo>
                  <a:pt x="1709168" y="3438427"/>
                </a:lnTo>
                <a:cubicBezTo>
                  <a:pt x="1709168" y="3438427"/>
                  <a:pt x="0" y="3438427"/>
                  <a:pt x="0" y="1733109"/>
                </a:cubicBezTo>
                <a:lnTo>
                  <a:pt x="0" y="1705319"/>
                </a:lnTo>
                <a:cubicBezTo>
                  <a:pt x="0" y="1705319"/>
                  <a:pt x="0" y="0"/>
                  <a:pt x="1709168" y="0"/>
                </a:cubicBezTo>
                <a:close/>
              </a:path>
            </a:pathLst>
          </a:custGeom>
        </p:spPr>
        <p:txBody>
          <a:bodyPr wrap="square" rtlCol="0" anchor="ctr" anchorCtr="0">
            <a:noAutofit/>
          </a:bodyPr>
          <a:lstStyle>
            <a:lvl1pPr marL="0" indent="0" algn="ctr">
              <a:buNone/>
              <a:defRPr sz="1400"/>
            </a:lvl1pPr>
          </a:lstStyle>
          <a:p>
            <a:pPr rtl="0"/>
            <a:r>
              <a:rPr lang="fr-FR" noProof="0"/>
              <a:t>Cliquez sur l'icône pour ajouter une image</a:t>
            </a:r>
            <a:endParaRPr lang="fr-FR" noProof="0" dirty="0"/>
          </a:p>
        </p:txBody>
      </p:sp>
      <p:sp>
        <p:nvSpPr>
          <p:cNvPr id="35" name="Ovale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6" name="Graphisme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2" name="Titre 1">
            <a:extLst>
              <a:ext uri="{FF2B5EF4-FFF2-40B4-BE49-F238E27FC236}">
                <a16:creationId xmlns:a16="http://schemas.microsoft.com/office/drawing/2014/main" id="{7242568A-7F20-40F2-9490-E3BC7466DA0D}"/>
              </a:ext>
            </a:extLst>
          </p:cNvPr>
          <p:cNvSpPr>
            <a:spLocks noGrp="1"/>
          </p:cNvSpPr>
          <p:nvPr>
            <p:ph type="title" hasCustomPrompt="1"/>
          </p:nvPr>
        </p:nvSpPr>
        <p:spPr>
          <a:xfrm>
            <a:off x="815853" y="1231900"/>
            <a:ext cx="4503295" cy="782638"/>
          </a:xfrm>
        </p:spPr>
        <p:txBody>
          <a:bodyPr rtlCol="0"/>
          <a:lstStyle>
            <a:lvl1pPr>
              <a:defRPr/>
            </a:lvl1pPr>
          </a:lstStyle>
          <a:p>
            <a:pPr rtl="0"/>
            <a:r>
              <a:rPr lang="fr-FR" noProof="0" dirty="0"/>
              <a:t>DISPOSITION DU TEXTE 02</a:t>
            </a:r>
          </a:p>
        </p:txBody>
      </p:sp>
      <p:sp>
        <p:nvSpPr>
          <p:cNvPr id="4" name="Espace réservé de la date 3">
            <a:extLst>
              <a:ext uri="{FF2B5EF4-FFF2-40B4-BE49-F238E27FC236}">
                <a16:creationId xmlns:a16="http://schemas.microsoft.com/office/drawing/2014/main" id="{AC6F89F8-3E24-406D-9C49-00E6E47E4AAC}"/>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sp>
        <p:nvSpPr>
          <p:cNvPr id="18" name="Espace réservé du texte 14">
            <a:extLst>
              <a:ext uri="{FF2B5EF4-FFF2-40B4-BE49-F238E27FC236}">
                <a16:creationId xmlns:a16="http://schemas.microsoft.com/office/drawing/2014/main" id="{82903A57-2768-42F8-A5EA-4C19B9049850}"/>
              </a:ext>
            </a:extLst>
          </p:cNvPr>
          <p:cNvSpPr>
            <a:spLocks noGrp="1"/>
          </p:cNvSpPr>
          <p:nvPr>
            <p:ph type="body" sz="quarter" idx="15"/>
          </p:nvPr>
        </p:nvSpPr>
        <p:spPr>
          <a:xfrm>
            <a:off x="830067" y="3889184"/>
            <a:ext cx="4548187" cy="1708223"/>
          </a:xfrm>
        </p:spPr>
        <p:txBody>
          <a:bodyPr rtlCol="0">
            <a:normAutofit/>
          </a:bodyPr>
          <a:lstStyle>
            <a:lvl1pPr marL="180000" indent="-180000">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rtl="0"/>
            <a:r>
              <a:rPr lang="fr-FR" noProof="0"/>
              <a:t>Modifier les styles du texte du masque</a:t>
            </a:r>
          </a:p>
        </p:txBody>
      </p:sp>
      <p:sp>
        <p:nvSpPr>
          <p:cNvPr id="38" name="Forme libre : Forme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pPr rtl="0"/>
            <a:endParaRPr lang="fr-FR" noProof="0" dirty="0"/>
          </a:p>
        </p:txBody>
      </p:sp>
      <p:sp>
        <p:nvSpPr>
          <p:cNvPr id="29" name="Forme libre : Forme 28">
            <a:extLst>
              <a:ext uri="{FF2B5EF4-FFF2-40B4-BE49-F238E27FC236}">
                <a16:creationId xmlns:a16="http://schemas.microsoft.com/office/drawing/2014/main" id="{E46691B2-7AF3-4CAC-A285-36444A9101D9}"/>
              </a:ext>
            </a:extLst>
          </p:cNvPr>
          <p:cNvSpPr/>
          <p:nvPr userDrawn="1"/>
        </p:nvSpPr>
        <p:spPr>
          <a:xfrm>
            <a:off x="12193179" y="4156602"/>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pPr rtl="0"/>
            <a:endParaRPr lang="fr-FR" noProof="0" dirty="0"/>
          </a:p>
        </p:txBody>
      </p:sp>
      <p:sp>
        <p:nvSpPr>
          <p:cNvPr id="26" name="Forme libre : Forme 25">
            <a:extLst>
              <a:ext uri="{FF2B5EF4-FFF2-40B4-BE49-F238E27FC236}">
                <a16:creationId xmlns:a16="http://schemas.microsoft.com/office/drawing/2014/main" id="{FE8ACF66-A148-4D4F-A35C-837CDC6B154D}"/>
              </a:ext>
            </a:extLst>
          </p:cNvPr>
          <p:cNvSpPr/>
          <p:nvPr userDrawn="1"/>
        </p:nvSpPr>
        <p:spPr>
          <a:xfrm>
            <a:off x="12193179" y="4682093"/>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pPr rtl="0"/>
            <a:endParaRPr lang="fr-FR" noProof="0" dirty="0"/>
          </a:p>
        </p:txBody>
      </p:sp>
      <p:sp>
        <p:nvSpPr>
          <p:cNvPr id="28" name="Espace réservé du texte 26">
            <a:extLst>
              <a:ext uri="{FF2B5EF4-FFF2-40B4-BE49-F238E27FC236}">
                <a16:creationId xmlns:a16="http://schemas.microsoft.com/office/drawing/2014/main" id="{5F10B1F7-5633-4C8B-A868-72D9C782CBA6}"/>
              </a:ext>
            </a:extLst>
          </p:cNvPr>
          <p:cNvSpPr>
            <a:spLocks noGrp="1"/>
          </p:cNvSpPr>
          <p:nvPr userDrawn="1">
            <p:ph type="body" sz="quarter" idx="16"/>
          </p:nvPr>
        </p:nvSpPr>
        <p:spPr>
          <a:xfrm>
            <a:off x="811115" y="2374900"/>
            <a:ext cx="4565650" cy="701675"/>
          </a:xfrm>
        </p:spPr>
        <p:txBody>
          <a:bodyPr rtlCol="0">
            <a:noAutofit/>
          </a:bodyPr>
          <a:lstStyle>
            <a:lvl1pPr marL="0" indent="0">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fr-FR" noProof="0"/>
              <a:t>Modifier les styles du texte du masque</a:t>
            </a:r>
          </a:p>
        </p:txBody>
      </p:sp>
      <p:sp>
        <p:nvSpPr>
          <p:cNvPr id="31" name="Espace réservé du texte 29">
            <a:extLst>
              <a:ext uri="{FF2B5EF4-FFF2-40B4-BE49-F238E27FC236}">
                <a16:creationId xmlns:a16="http://schemas.microsoft.com/office/drawing/2014/main" id="{CBA9BCD0-48BA-4D5B-8871-61204EACE422}"/>
              </a:ext>
            </a:extLst>
          </p:cNvPr>
          <p:cNvSpPr>
            <a:spLocks noGrp="1"/>
          </p:cNvSpPr>
          <p:nvPr userDrawn="1">
            <p:ph type="body" sz="quarter" idx="17"/>
          </p:nvPr>
        </p:nvSpPr>
        <p:spPr>
          <a:xfrm>
            <a:off x="811115" y="3165301"/>
            <a:ext cx="4583113" cy="689525"/>
          </a:xfrm>
        </p:spPr>
        <p:txBody>
          <a:bodyPr rtlCol="0"/>
          <a:lstStyle>
            <a:lvl1pPr marL="0" indent="0">
              <a:buNone/>
              <a:defRPr sz="1400">
                <a:solidFill>
                  <a:schemeClr val="tx1">
                    <a:lumMod val="65000"/>
                    <a:lumOff val="35000"/>
                  </a:schemeClr>
                </a:solidFill>
              </a:defRPr>
            </a:lvl1pPr>
            <a:lvl2pPr marL="457200" indent="0">
              <a:buNone/>
              <a:defRPr sz="1400">
                <a:solidFill>
                  <a:schemeClr val="tx1">
                    <a:lumMod val="50000"/>
                    <a:lumOff val="50000"/>
                  </a:schemeClr>
                </a:solidFill>
              </a:defRPr>
            </a:lvl2pPr>
            <a:lvl3pPr marL="914400" indent="0">
              <a:buNone/>
              <a:defRPr sz="1400">
                <a:solidFill>
                  <a:schemeClr val="tx1">
                    <a:lumMod val="50000"/>
                    <a:lumOff val="50000"/>
                  </a:schemeClr>
                </a:solidFill>
              </a:defRPr>
            </a:lvl3pPr>
            <a:lvl4pPr marL="1371600" indent="0">
              <a:buNone/>
              <a:defRPr sz="1400">
                <a:solidFill>
                  <a:schemeClr val="tx1">
                    <a:lumMod val="50000"/>
                    <a:lumOff val="50000"/>
                  </a:schemeClr>
                </a:solidFill>
              </a:defRPr>
            </a:lvl4pPr>
            <a:lvl5pPr marL="1828800" indent="0">
              <a:buNone/>
              <a:defRPr sz="1400">
                <a:solidFill>
                  <a:schemeClr val="tx1">
                    <a:lumMod val="50000"/>
                    <a:lumOff val="50000"/>
                  </a:schemeClr>
                </a:solidFill>
              </a:defRPr>
            </a:lvl5pPr>
          </a:lstStyle>
          <a:p>
            <a:pPr lvl="0" rtl="0"/>
            <a:r>
              <a:rPr lang="fr-FR" noProof="0"/>
              <a:t>Modifier les styles du texte du masque</a:t>
            </a:r>
          </a:p>
        </p:txBody>
      </p:sp>
      <p:sp>
        <p:nvSpPr>
          <p:cNvPr id="3" name="Graphisme 33">
            <a:extLst>
              <a:ext uri="{FF2B5EF4-FFF2-40B4-BE49-F238E27FC236}">
                <a16:creationId xmlns:a16="http://schemas.microsoft.com/office/drawing/2014/main" id="{38956B41-4EE0-4C7C-8436-027F5DE8B1BC}"/>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pPr rtl="0"/>
            <a:endParaRPr lang="fr-FR" noProof="0" dirty="0"/>
          </a:p>
        </p:txBody>
      </p:sp>
      <p:sp>
        <p:nvSpPr>
          <p:cNvPr id="33" name="Forme libre : Forme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pPr rtl="0"/>
            <a:endParaRPr lang="fr-FR" noProof="0" dirty="0"/>
          </a:p>
        </p:txBody>
      </p:sp>
      <p:sp>
        <p:nvSpPr>
          <p:cNvPr id="41" name="Forme libre : Forme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pPr rtl="0"/>
            <a:endParaRPr lang="fr-FR" noProof="0" dirty="0"/>
          </a:p>
        </p:txBody>
      </p:sp>
    </p:spTree>
    <p:extLst>
      <p:ext uri="{BB962C8B-B14F-4D97-AF65-F5344CB8AC3E}">
        <p14:creationId xmlns:p14="http://schemas.microsoft.com/office/powerpoint/2010/main" val="2280862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ison avec sous-titre">
    <p:spTree>
      <p:nvGrpSpPr>
        <p:cNvPr id="1" name=""/>
        <p:cNvGrpSpPr/>
        <p:nvPr/>
      </p:nvGrpSpPr>
      <p:grpSpPr>
        <a:xfrm>
          <a:off x="0" y="0"/>
          <a:ext cx="0" cy="0"/>
          <a:chOff x="0" y="0"/>
          <a:chExt cx="0" cy="0"/>
        </a:xfrm>
      </p:grpSpPr>
      <p:sp>
        <p:nvSpPr>
          <p:cNvPr id="48" name="Ovale 47">
            <a:extLst>
              <a:ext uri="{FF2B5EF4-FFF2-40B4-BE49-F238E27FC236}">
                <a16:creationId xmlns:a16="http://schemas.microsoft.com/office/drawing/2014/main" id="{6F44C9A9-0E74-4918-9B66-273196D2956C}"/>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9" name="Graphisme 12">
            <a:extLst>
              <a:ext uri="{FF2B5EF4-FFF2-40B4-BE49-F238E27FC236}">
                <a16:creationId xmlns:a16="http://schemas.microsoft.com/office/drawing/2014/main" id="{4FD74D9D-1BEE-4A13-ABAA-5FBA5C4D1BFA}"/>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2" name="Titre 1">
            <a:extLst>
              <a:ext uri="{FF2B5EF4-FFF2-40B4-BE49-F238E27FC236}">
                <a16:creationId xmlns:a16="http://schemas.microsoft.com/office/drawing/2014/main" id="{81053F33-9837-4E9F-8D29-24A800D841E9}"/>
              </a:ext>
            </a:extLst>
          </p:cNvPr>
          <p:cNvSpPr>
            <a:spLocks noGrp="1"/>
          </p:cNvSpPr>
          <p:nvPr>
            <p:ph type="title" hasCustomPrompt="1"/>
          </p:nvPr>
        </p:nvSpPr>
        <p:spPr>
          <a:xfrm>
            <a:off x="831850" y="781050"/>
            <a:ext cx="10515600" cy="676275"/>
          </a:xfrm>
        </p:spPr>
        <p:txBody>
          <a:bodyPr rtlCol="0" anchor="b">
            <a:normAutofit/>
          </a:bodyPr>
          <a:lstStyle>
            <a:lvl1pPr algn="ctr">
              <a:defRPr sz="4000"/>
            </a:lvl1pPr>
          </a:lstStyle>
          <a:p>
            <a:pPr rtl="0"/>
            <a:r>
              <a:rPr lang="fr-FR" noProof="0" dirty="0"/>
              <a:t>COMPARAISON</a:t>
            </a:r>
          </a:p>
        </p:txBody>
      </p:sp>
      <p:sp>
        <p:nvSpPr>
          <p:cNvPr id="3" name="Espace réservé du texte 2">
            <a:extLst>
              <a:ext uri="{FF2B5EF4-FFF2-40B4-BE49-F238E27FC236}">
                <a16:creationId xmlns:a16="http://schemas.microsoft.com/office/drawing/2014/main" id="{40DFDBBD-D278-4F5A-BD28-172F5B157E88}"/>
              </a:ext>
            </a:extLst>
          </p:cNvPr>
          <p:cNvSpPr>
            <a:spLocks noGrp="1"/>
          </p:cNvSpPr>
          <p:nvPr>
            <p:ph type="body" idx="1" hasCustomPrompt="1"/>
          </p:nvPr>
        </p:nvSpPr>
        <p:spPr>
          <a:xfrm>
            <a:off x="811311" y="2959593"/>
            <a:ext cx="4365625" cy="365125"/>
          </a:xfrm>
        </p:spPr>
        <p:txBody>
          <a:bodyPr rtlCol="0">
            <a:normAutofit/>
          </a:bodyPr>
          <a:lstStyle>
            <a:lvl1pPr marL="0" indent="0">
              <a:buNone/>
              <a:defRPr sz="25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TITRE DE SECTION 1</a:t>
            </a:r>
          </a:p>
        </p:txBody>
      </p:sp>
      <p:sp>
        <p:nvSpPr>
          <p:cNvPr id="4" name="Espace réservé de la date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sp>
        <p:nvSpPr>
          <p:cNvPr id="17" name="Espace réservé du texte 26">
            <a:extLst>
              <a:ext uri="{FF2B5EF4-FFF2-40B4-BE49-F238E27FC236}">
                <a16:creationId xmlns:a16="http://schemas.microsoft.com/office/drawing/2014/main" id="{C990C5BD-BC2C-4822-AA4E-446B77052F23}"/>
              </a:ext>
            </a:extLst>
          </p:cNvPr>
          <p:cNvSpPr>
            <a:spLocks noGrp="1"/>
          </p:cNvSpPr>
          <p:nvPr>
            <p:ph type="body" sz="quarter" idx="16"/>
          </p:nvPr>
        </p:nvSpPr>
        <p:spPr>
          <a:xfrm>
            <a:off x="830066" y="1898650"/>
            <a:ext cx="10515599" cy="701675"/>
          </a:xfrm>
        </p:spPr>
        <p:txBody>
          <a:bodyPr rtlCol="0">
            <a:noAutofit/>
          </a:bodyPr>
          <a:lstStyle>
            <a:lvl1pPr marL="0" indent="0" algn="ctr">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fr-FR" noProof="0"/>
              <a:t>Modifier les styles du texte du masque</a:t>
            </a:r>
          </a:p>
        </p:txBody>
      </p:sp>
      <p:sp>
        <p:nvSpPr>
          <p:cNvPr id="22" name="Graphisme 19">
            <a:extLst>
              <a:ext uri="{FF2B5EF4-FFF2-40B4-BE49-F238E27FC236}">
                <a16:creationId xmlns:a16="http://schemas.microsoft.com/office/drawing/2014/main" id="{258EB2BC-F42B-4177-83EB-F2D2BF76129C}"/>
              </a:ext>
            </a:extLst>
          </p:cNvPr>
          <p:cNvSpPr/>
          <p:nvPr userDrawn="1"/>
        </p:nvSpPr>
        <p:spPr>
          <a:xfrm>
            <a:off x="3019044" y="1583026"/>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fr-FR" noProof="0" dirty="0"/>
          </a:p>
        </p:txBody>
      </p:sp>
      <p:sp>
        <p:nvSpPr>
          <p:cNvPr id="24" name="Espace réservé du texte 2">
            <a:extLst>
              <a:ext uri="{FF2B5EF4-FFF2-40B4-BE49-F238E27FC236}">
                <a16:creationId xmlns:a16="http://schemas.microsoft.com/office/drawing/2014/main" id="{B971AAD9-2660-4922-9B41-C45976A31C4F}"/>
              </a:ext>
            </a:extLst>
          </p:cNvPr>
          <p:cNvSpPr>
            <a:spLocks noGrp="1"/>
          </p:cNvSpPr>
          <p:nvPr>
            <p:ph type="body" idx="18" hasCustomPrompt="1"/>
          </p:nvPr>
        </p:nvSpPr>
        <p:spPr>
          <a:xfrm>
            <a:off x="5973985" y="2959593"/>
            <a:ext cx="4365625" cy="365125"/>
          </a:xfrm>
        </p:spPr>
        <p:txBody>
          <a:bodyPr rtlCol="0">
            <a:normAutofit/>
          </a:bodyPr>
          <a:lstStyle>
            <a:lvl1pPr marL="0" indent="0">
              <a:buNone/>
              <a:defRPr sz="25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TITRE DE SECTION 2</a:t>
            </a:r>
          </a:p>
        </p:txBody>
      </p:sp>
      <p:sp>
        <p:nvSpPr>
          <p:cNvPr id="28" name="Espace réservé du texte 26">
            <a:extLst>
              <a:ext uri="{FF2B5EF4-FFF2-40B4-BE49-F238E27FC236}">
                <a16:creationId xmlns:a16="http://schemas.microsoft.com/office/drawing/2014/main" id="{D0525F80-1CD7-406E-A2B0-ACB0CD78A32C}"/>
              </a:ext>
            </a:extLst>
          </p:cNvPr>
          <p:cNvSpPr>
            <a:spLocks noGrp="1"/>
          </p:cNvSpPr>
          <p:nvPr>
            <p:ph type="body" sz="quarter" idx="20"/>
          </p:nvPr>
        </p:nvSpPr>
        <p:spPr>
          <a:xfrm>
            <a:off x="811311" y="3294245"/>
            <a:ext cx="4365625" cy="2333625"/>
          </a:xfrm>
        </p:spPr>
        <p:txBody>
          <a:bodyPr rtlCol="0">
            <a:normAutofit/>
          </a:bodyPr>
          <a:lstStyle>
            <a:lvl1pPr marL="180000" indent="-180000">
              <a:spcBef>
                <a:spcPts val="600"/>
              </a:spcBef>
              <a:buClr>
                <a:schemeClr val="accent3"/>
              </a:buClr>
              <a:defRPr sz="140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fr-FR" noProof="0"/>
              <a:t>Modifier les styles du texte du masque</a:t>
            </a:r>
          </a:p>
        </p:txBody>
      </p:sp>
      <p:sp>
        <p:nvSpPr>
          <p:cNvPr id="30" name="Espace réservé du texte 26">
            <a:extLst>
              <a:ext uri="{FF2B5EF4-FFF2-40B4-BE49-F238E27FC236}">
                <a16:creationId xmlns:a16="http://schemas.microsoft.com/office/drawing/2014/main" id="{527B617A-AB11-44E9-B2E2-53B7F35CD968}"/>
              </a:ext>
            </a:extLst>
          </p:cNvPr>
          <p:cNvSpPr>
            <a:spLocks noGrp="1"/>
          </p:cNvSpPr>
          <p:nvPr>
            <p:ph type="body" sz="quarter" idx="21"/>
          </p:nvPr>
        </p:nvSpPr>
        <p:spPr>
          <a:xfrm>
            <a:off x="5973985" y="3294245"/>
            <a:ext cx="4365625" cy="2333625"/>
          </a:xfrm>
        </p:spPr>
        <p:txBody>
          <a:bodyPr rtlCol="0">
            <a:normAutofit/>
          </a:bodyPr>
          <a:lstStyle>
            <a:lvl1pPr marL="180000" indent="-180000">
              <a:spcBef>
                <a:spcPts val="600"/>
              </a:spcBef>
              <a:buClr>
                <a:schemeClr val="accent3"/>
              </a:buClr>
              <a:defRPr sz="140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fr-FR" noProof="0"/>
              <a:t>Modifier les styles du texte du masque</a:t>
            </a:r>
          </a:p>
        </p:txBody>
      </p:sp>
      <p:grpSp>
        <p:nvGrpSpPr>
          <p:cNvPr id="41" name="Graphisme 39">
            <a:extLst>
              <a:ext uri="{FF2B5EF4-FFF2-40B4-BE49-F238E27FC236}">
                <a16:creationId xmlns:a16="http://schemas.microsoft.com/office/drawing/2014/main" id="{F4C9083C-573A-4951-8064-8A2074E45857}"/>
              </a:ext>
            </a:extLst>
          </p:cNvPr>
          <p:cNvGrpSpPr/>
          <p:nvPr/>
        </p:nvGrpSpPr>
        <p:grpSpPr>
          <a:xfrm>
            <a:off x="10008352" y="0"/>
            <a:ext cx="2188800" cy="1933794"/>
            <a:chOff x="10003200" y="0"/>
            <a:chExt cx="2188800" cy="1933794"/>
          </a:xfrm>
        </p:grpSpPr>
        <p:sp>
          <p:nvSpPr>
            <p:cNvPr id="42" name="Forme libre : Forme 41">
              <a:extLst>
                <a:ext uri="{FF2B5EF4-FFF2-40B4-BE49-F238E27FC236}">
                  <a16:creationId xmlns:a16="http://schemas.microsoft.com/office/drawing/2014/main" id="{E24D028E-B0C2-46BA-B6A7-734B26FEA98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fr-FR" noProof="0" dirty="0"/>
            </a:p>
          </p:txBody>
        </p:sp>
        <p:sp>
          <p:nvSpPr>
            <p:cNvPr id="43" name="Forme libre : Forme 42">
              <a:extLst>
                <a:ext uri="{FF2B5EF4-FFF2-40B4-BE49-F238E27FC236}">
                  <a16:creationId xmlns:a16="http://schemas.microsoft.com/office/drawing/2014/main" id="{1FD2C3DF-070C-48BB-8EC1-3FE31FCD20DC}"/>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fr-FR" noProof="0" dirty="0"/>
            </a:p>
          </p:txBody>
        </p:sp>
        <p:sp>
          <p:nvSpPr>
            <p:cNvPr id="44" name="Forme libre : Forme 43">
              <a:extLst>
                <a:ext uri="{FF2B5EF4-FFF2-40B4-BE49-F238E27FC236}">
                  <a16:creationId xmlns:a16="http://schemas.microsoft.com/office/drawing/2014/main" id="{F503CC8C-61AD-4DAB-B26E-509EA44669D4}"/>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fr-FR" noProof="0" dirty="0"/>
            </a:p>
          </p:txBody>
        </p:sp>
        <p:sp>
          <p:nvSpPr>
            <p:cNvPr id="45" name="Forme libre : Forme 44">
              <a:extLst>
                <a:ext uri="{FF2B5EF4-FFF2-40B4-BE49-F238E27FC236}">
                  <a16:creationId xmlns:a16="http://schemas.microsoft.com/office/drawing/2014/main" id="{8BB58BBD-BF4B-44A6-A2C8-AF1BE81D516E}"/>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fr-FR" noProof="0" dirty="0"/>
            </a:p>
          </p:txBody>
        </p:sp>
        <p:sp>
          <p:nvSpPr>
            <p:cNvPr id="46" name="Forme libre : Forme 45">
              <a:extLst>
                <a:ext uri="{FF2B5EF4-FFF2-40B4-BE49-F238E27FC236}">
                  <a16:creationId xmlns:a16="http://schemas.microsoft.com/office/drawing/2014/main" id="{602EAB3F-89ED-4532-AC15-8D6D0DE40EEB}"/>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fr-FR" noProof="0" dirty="0"/>
            </a:p>
          </p:txBody>
        </p:sp>
        <p:sp>
          <p:nvSpPr>
            <p:cNvPr id="47" name="Forme libre : Forme 46">
              <a:extLst>
                <a:ext uri="{FF2B5EF4-FFF2-40B4-BE49-F238E27FC236}">
                  <a16:creationId xmlns:a16="http://schemas.microsoft.com/office/drawing/2014/main" id="{714D3737-C4D1-46DE-A197-29A638CA1F30}"/>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fr-FR" noProof="0" dirty="0"/>
            </a:p>
          </p:txBody>
        </p:sp>
      </p:grpSp>
    </p:spTree>
    <p:extLst>
      <p:ext uri="{BB962C8B-B14F-4D97-AF65-F5344CB8AC3E}">
        <p14:creationId xmlns:p14="http://schemas.microsoft.com/office/powerpoint/2010/main" val="682737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graphique">
    <p:spTree>
      <p:nvGrpSpPr>
        <p:cNvPr id="1" name=""/>
        <p:cNvGrpSpPr/>
        <p:nvPr/>
      </p:nvGrpSpPr>
      <p:grpSpPr>
        <a:xfrm>
          <a:off x="0" y="0"/>
          <a:ext cx="0" cy="0"/>
          <a:chOff x="0" y="0"/>
          <a:chExt cx="0" cy="0"/>
        </a:xfrm>
      </p:grpSpPr>
      <p:sp>
        <p:nvSpPr>
          <p:cNvPr id="48" name="Ovale 47">
            <a:extLst>
              <a:ext uri="{FF2B5EF4-FFF2-40B4-BE49-F238E27FC236}">
                <a16:creationId xmlns:a16="http://schemas.microsoft.com/office/drawing/2014/main" id="{6BE8D45D-1E08-4F59-96CC-EA53D7CA6AB0}"/>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9" name="Graphisme 12">
            <a:extLst>
              <a:ext uri="{FF2B5EF4-FFF2-40B4-BE49-F238E27FC236}">
                <a16:creationId xmlns:a16="http://schemas.microsoft.com/office/drawing/2014/main" id="{8E968353-82DA-42A2-88B6-AEFCF124AF4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2" name="Titre 1">
            <a:extLst>
              <a:ext uri="{FF2B5EF4-FFF2-40B4-BE49-F238E27FC236}">
                <a16:creationId xmlns:a16="http://schemas.microsoft.com/office/drawing/2014/main" id="{81053F33-9837-4E9F-8D29-24A800D841E9}"/>
              </a:ext>
            </a:extLst>
          </p:cNvPr>
          <p:cNvSpPr>
            <a:spLocks noGrp="1"/>
          </p:cNvSpPr>
          <p:nvPr>
            <p:ph type="title" hasCustomPrompt="1"/>
          </p:nvPr>
        </p:nvSpPr>
        <p:spPr>
          <a:xfrm>
            <a:off x="5642753" y="1474969"/>
            <a:ext cx="4395258" cy="676275"/>
          </a:xfrm>
        </p:spPr>
        <p:txBody>
          <a:bodyPr rtlCol="0" anchor="b">
            <a:normAutofit/>
          </a:bodyPr>
          <a:lstStyle>
            <a:lvl1pPr algn="l">
              <a:defRPr sz="4000"/>
            </a:lvl1pPr>
          </a:lstStyle>
          <a:p>
            <a:pPr rtl="0"/>
            <a:r>
              <a:rPr lang="fr-FR" noProof="0" dirty="0"/>
              <a:t>DIAPOSITIVE DE GRAPHIQUE</a:t>
            </a:r>
          </a:p>
        </p:txBody>
      </p:sp>
      <p:sp>
        <p:nvSpPr>
          <p:cNvPr id="4" name="Espace réservé de la date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sp>
        <p:nvSpPr>
          <p:cNvPr id="17" name="Espace réservé du texte 26">
            <a:extLst>
              <a:ext uri="{FF2B5EF4-FFF2-40B4-BE49-F238E27FC236}">
                <a16:creationId xmlns:a16="http://schemas.microsoft.com/office/drawing/2014/main" id="{C990C5BD-BC2C-4822-AA4E-446B77052F23}"/>
              </a:ext>
            </a:extLst>
          </p:cNvPr>
          <p:cNvSpPr>
            <a:spLocks noGrp="1"/>
          </p:cNvSpPr>
          <p:nvPr>
            <p:ph type="body" sz="quarter" idx="16"/>
          </p:nvPr>
        </p:nvSpPr>
        <p:spPr>
          <a:xfrm>
            <a:off x="5649889" y="2592569"/>
            <a:ext cx="5630885" cy="701675"/>
          </a:xfrm>
        </p:spPr>
        <p:txBody>
          <a:bodyPr rtlCol="0">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fr-FR" noProof="0"/>
              <a:t>Modifier les styles du texte du masque</a:t>
            </a:r>
          </a:p>
        </p:txBody>
      </p:sp>
      <p:sp>
        <p:nvSpPr>
          <p:cNvPr id="24" name="Espace réservé du texte 2">
            <a:extLst>
              <a:ext uri="{FF2B5EF4-FFF2-40B4-BE49-F238E27FC236}">
                <a16:creationId xmlns:a16="http://schemas.microsoft.com/office/drawing/2014/main" id="{B971AAD9-2660-4922-9B41-C45976A31C4F}"/>
              </a:ext>
            </a:extLst>
          </p:cNvPr>
          <p:cNvSpPr>
            <a:spLocks noGrp="1"/>
          </p:cNvSpPr>
          <p:nvPr>
            <p:ph type="body" idx="18" hasCustomPrompt="1"/>
          </p:nvPr>
        </p:nvSpPr>
        <p:spPr>
          <a:xfrm>
            <a:off x="6126385" y="3719427"/>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30 %</a:t>
            </a:r>
          </a:p>
        </p:txBody>
      </p:sp>
      <p:sp>
        <p:nvSpPr>
          <p:cNvPr id="30" name="Espace réservé du texte 26">
            <a:extLst>
              <a:ext uri="{FF2B5EF4-FFF2-40B4-BE49-F238E27FC236}">
                <a16:creationId xmlns:a16="http://schemas.microsoft.com/office/drawing/2014/main" id="{527B617A-AB11-44E9-B2E2-53B7F35CD968}"/>
              </a:ext>
            </a:extLst>
          </p:cNvPr>
          <p:cNvSpPr>
            <a:spLocks noGrp="1"/>
          </p:cNvSpPr>
          <p:nvPr>
            <p:ph type="body" sz="quarter" idx="21" hasCustomPrompt="1"/>
          </p:nvPr>
        </p:nvSpPr>
        <p:spPr>
          <a:xfrm>
            <a:off x="6126386" y="3990708"/>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fr-FR" noProof="0" dirty="0"/>
              <a:t>Titre de la catégorie</a:t>
            </a:r>
          </a:p>
        </p:txBody>
      </p:sp>
      <p:sp>
        <p:nvSpPr>
          <p:cNvPr id="23" name="Espace réservé du texte 2">
            <a:extLst>
              <a:ext uri="{FF2B5EF4-FFF2-40B4-BE49-F238E27FC236}">
                <a16:creationId xmlns:a16="http://schemas.microsoft.com/office/drawing/2014/main" id="{E9080FED-3BFC-4CCC-8B5A-A2942CA5CF36}"/>
              </a:ext>
            </a:extLst>
          </p:cNvPr>
          <p:cNvSpPr>
            <a:spLocks noGrp="1"/>
          </p:cNvSpPr>
          <p:nvPr>
            <p:ph type="body" idx="22" hasCustomPrompt="1"/>
          </p:nvPr>
        </p:nvSpPr>
        <p:spPr>
          <a:xfrm>
            <a:off x="6126410" y="4451492"/>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10 %</a:t>
            </a:r>
          </a:p>
        </p:txBody>
      </p:sp>
      <p:sp>
        <p:nvSpPr>
          <p:cNvPr id="25" name="Espace réservé du texte 26">
            <a:extLst>
              <a:ext uri="{FF2B5EF4-FFF2-40B4-BE49-F238E27FC236}">
                <a16:creationId xmlns:a16="http://schemas.microsoft.com/office/drawing/2014/main" id="{E7EC8229-D712-4FD1-990B-9212FC211A9B}"/>
              </a:ext>
            </a:extLst>
          </p:cNvPr>
          <p:cNvSpPr>
            <a:spLocks noGrp="1"/>
          </p:cNvSpPr>
          <p:nvPr>
            <p:ph type="body" sz="quarter" idx="23" hasCustomPrompt="1"/>
          </p:nvPr>
        </p:nvSpPr>
        <p:spPr>
          <a:xfrm>
            <a:off x="6126411" y="4722773"/>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fr-FR" noProof="0" dirty="0"/>
              <a:t>Titre de la catégorie</a:t>
            </a:r>
          </a:p>
        </p:txBody>
      </p:sp>
      <p:sp>
        <p:nvSpPr>
          <p:cNvPr id="27" name="Espace réservé du texte 2">
            <a:extLst>
              <a:ext uri="{FF2B5EF4-FFF2-40B4-BE49-F238E27FC236}">
                <a16:creationId xmlns:a16="http://schemas.microsoft.com/office/drawing/2014/main" id="{27341020-DCB7-4CC5-BE55-AAAF421822ED}"/>
              </a:ext>
            </a:extLst>
          </p:cNvPr>
          <p:cNvSpPr>
            <a:spLocks noGrp="1"/>
          </p:cNvSpPr>
          <p:nvPr>
            <p:ph type="body" idx="24" hasCustomPrompt="1"/>
          </p:nvPr>
        </p:nvSpPr>
        <p:spPr>
          <a:xfrm>
            <a:off x="8065899" y="3719427"/>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25 %</a:t>
            </a:r>
          </a:p>
        </p:txBody>
      </p:sp>
      <p:sp>
        <p:nvSpPr>
          <p:cNvPr id="29" name="Espace réservé du texte 26">
            <a:extLst>
              <a:ext uri="{FF2B5EF4-FFF2-40B4-BE49-F238E27FC236}">
                <a16:creationId xmlns:a16="http://schemas.microsoft.com/office/drawing/2014/main" id="{B1896019-AE20-47E2-AA66-ED9D16B2DAF7}"/>
              </a:ext>
            </a:extLst>
          </p:cNvPr>
          <p:cNvSpPr>
            <a:spLocks noGrp="1"/>
          </p:cNvSpPr>
          <p:nvPr>
            <p:ph type="body" sz="quarter" idx="25" hasCustomPrompt="1"/>
          </p:nvPr>
        </p:nvSpPr>
        <p:spPr>
          <a:xfrm>
            <a:off x="8065900" y="3990708"/>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fr-FR" noProof="0" dirty="0"/>
              <a:t>Titre de la catégorie</a:t>
            </a:r>
          </a:p>
        </p:txBody>
      </p:sp>
      <p:sp>
        <p:nvSpPr>
          <p:cNvPr id="32" name="Espace réservé du texte 2">
            <a:extLst>
              <a:ext uri="{FF2B5EF4-FFF2-40B4-BE49-F238E27FC236}">
                <a16:creationId xmlns:a16="http://schemas.microsoft.com/office/drawing/2014/main" id="{212C49D2-92E0-4567-8BD4-9B8FC0536701}"/>
              </a:ext>
            </a:extLst>
          </p:cNvPr>
          <p:cNvSpPr>
            <a:spLocks noGrp="1"/>
          </p:cNvSpPr>
          <p:nvPr>
            <p:ph type="body" idx="26" hasCustomPrompt="1"/>
          </p:nvPr>
        </p:nvSpPr>
        <p:spPr>
          <a:xfrm>
            <a:off x="8065924" y="4451492"/>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10 %</a:t>
            </a:r>
          </a:p>
        </p:txBody>
      </p:sp>
      <p:sp>
        <p:nvSpPr>
          <p:cNvPr id="33" name="Espace réservé du texte 26">
            <a:extLst>
              <a:ext uri="{FF2B5EF4-FFF2-40B4-BE49-F238E27FC236}">
                <a16:creationId xmlns:a16="http://schemas.microsoft.com/office/drawing/2014/main" id="{6B5DA211-72E1-4B00-AA61-980CE5A34565}"/>
              </a:ext>
            </a:extLst>
          </p:cNvPr>
          <p:cNvSpPr>
            <a:spLocks noGrp="1"/>
          </p:cNvSpPr>
          <p:nvPr>
            <p:ph type="body" sz="quarter" idx="27" hasCustomPrompt="1"/>
          </p:nvPr>
        </p:nvSpPr>
        <p:spPr>
          <a:xfrm>
            <a:off x="8065925" y="4722773"/>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fr-FR" noProof="0" dirty="0"/>
              <a:t>Titre de la catégorie</a:t>
            </a:r>
          </a:p>
        </p:txBody>
      </p:sp>
      <p:sp>
        <p:nvSpPr>
          <p:cNvPr id="35" name="Espace réservé du texte 2">
            <a:extLst>
              <a:ext uri="{FF2B5EF4-FFF2-40B4-BE49-F238E27FC236}">
                <a16:creationId xmlns:a16="http://schemas.microsoft.com/office/drawing/2014/main" id="{A7CF7C63-619A-46EE-AF36-FCA26441A064}"/>
              </a:ext>
            </a:extLst>
          </p:cNvPr>
          <p:cNvSpPr>
            <a:spLocks noGrp="1"/>
          </p:cNvSpPr>
          <p:nvPr>
            <p:ph type="body" idx="28" hasCustomPrompt="1"/>
          </p:nvPr>
        </p:nvSpPr>
        <p:spPr>
          <a:xfrm>
            <a:off x="10005413" y="3719427"/>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20 %</a:t>
            </a:r>
          </a:p>
        </p:txBody>
      </p:sp>
      <p:sp>
        <p:nvSpPr>
          <p:cNvPr id="36" name="Espace réservé du texte 26">
            <a:extLst>
              <a:ext uri="{FF2B5EF4-FFF2-40B4-BE49-F238E27FC236}">
                <a16:creationId xmlns:a16="http://schemas.microsoft.com/office/drawing/2014/main" id="{92E0EA61-C10D-4760-B03F-F27BCF1FC24C}"/>
              </a:ext>
            </a:extLst>
          </p:cNvPr>
          <p:cNvSpPr>
            <a:spLocks noGrp="1"/>
          </p:cNvSpPr>
          <p:nvPr>
            <p:ph type="body" sz="quarter" idx="29" hasCustomPrompt="1"/>
          </p:nvPr>
        </p:nvSpPr>
        <p:spPr>
          <a:xfrm>
            <a:off x="10005414" y="3990708"/>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fr-FR" noProof="0" dirty="0"/>
              <a:t>Titre de la catégorie</a:t>
            </a:r>
          </a:p>
        </p:txBody>
      </p:sp>
      <p:sp>
        <p:nvSpPr>
          <p:cNvPr id="38" name="Espace réservé du texte 2">
            <a:extLst>
              <a:ext uri="{FF2B5EF4-FFF2-40B4-BE49-F238E27FC236}">
                <a16:creationId xmlns:a16="http://schemas.microsoft.com/office/drawing/2014/main" id="{1A3A14FA-D9E9-4000-B30C-14CADBFE48F6}"/>
              </a:ext>
            </a:extLst>
          </p:cNvPr>
          <p:cNvSpPr>
            <a:spLocks noGrp="1"/>
          </p:cNvSpPr>
          <p:nvPr>
            <p:ph type="body" idx="30" hasCustomPrompt="1"/>
          </p:nvPr>
        </p:nvSpPr>
        <p:spPr>
          <a:xfrm>
            <a:off x="10005438" y="4451492"/>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5 %</a:t>
            </a:r>
          </a:p>
        </p:txBody>
      </p:sp>
      <p:sp>
        <p:nvSpPr>
          <p:cNvPr id="39" name="Espace réservé du texte 26">
            <a:extLst>
              <a:ext uri="{FF2B5EF4-FFF2-40B4-BE49-F238E27FC236}">
                <a16:creationId xmlns:a16="http://schemas.microsoft.com/office/drawing/2014/main" id="{0FBCB607-92E0-4206-871B-10CAEB3377B3}"/>
              </a:ext>
            </a:extLst>
          </p:cNvPr>
          <p:cNvSpPr>
            <a:spLocks noGrp="1"/>
          </p:cNvSpPr>
          <p:nvPr>
            <p:ph type="body" sz="quarter" idx="31" hasCustomPrompt="1"/>
          </p:nvPr>
        </p:nvSpPr>
        <p:spPr>
          <a:xfrm>
            <a:off x="10005439" y="4722773"/>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fr-FR" noProof="0" dirty="0"/>
              <a:t>Titre de catégorie</a:t>
            </a:r>
          </a:p>
        </p:txBody>
      </p:sp>
      <p:sp>
        <p:nvSpPr>
          <p:cNvPr id="19" name="Espace réservé au graphique 18">
            <a:extLst>
              <a:ext uri="{FF2B5EF4-FFF2-40B4-BE49-F238E27FC236}">
                <a16:creationId xmlns:a16="http://schemas.microsoft.com/office/drawing/2014/main" id="{08CD548A-F4DA-41C7-BC55-620C696D5A6A}"/>
              </a:ext>
            </a:extLst>
          </p:cNvPr>
          <p:cNvSpPr>
            <a:spLocks noGrp="1"/>
          </p:cNvSpPr>
          <p:nvPr>
            <p:ph type="chart" sz="quarter" idx="32"/>
          </p:nvPr>
        </p:nvSpPr>
        <p:spPr>
          <a:xfrm>
            <a:off x="911225" y="908050"/>
            <a:ext cx="4284663" cy="4365625"/>
          </a:xfrm>
        </p:spPr>
        <p:txBody>
          <a:bodyPr rtlCol="0" anchor="ctr" anchorCtr="0">
            <a:normAutofit/>
          </a:bodyPr>
          <a:lstStyle>
            <a:lvl1pPr marL="0" indent="0" algn="ctr">
              <a:buNone/>
              <a:defRPr sz="1600">
                <a:solidFill>
                  <a:schemeClr val="tx1">
                    <a:lumMod val="50000"/>
                    <a:lumOff val="50000"/>
                  </a:schemeClr>
                </a:solidFill>
              </a:defRPr>
            </a:lvl1pPr>
          </a:lstStyle>
          <a:p>
            <a:pPr rtl="0"/>
            <a:r>
              <a:rPr lang="fr-FR" noProof="0"/>
              <a:t>Cliquez sur l'icône pour ajouter un graphique</a:t>
            </a:r>
            <a:endParaRPr lang="fr-FR" noProof="0" dirty="0"/>
          </a:p>
        </p:txBody>
      </p:sp>
      <p:grpSp>
        <p:nvGrpSpPr>
          <p:cNvPr id="41" name="Graphisme 39">
            <a:extLst>
              <a:ext uri="{FF2B5EF4-FFF2-40B4-BE49-F238E27FC236}">
                <a16:creationId xmlns:a16="http://schemas.microsoft.com/office/drawing/2014/main" id="{D0A213E0-4DC9-4F6A-98B8-21DE9AE2D9B0}"/>
              </a:ext>
            </a:extLst>
          </p:cNvPr>
          <p:cNvGrpSpPr/>
          <p:nvPr userDrawn="1"/>
        </p:nvGrpSpPr>
        <p:grpSpPr>
          <a:xfrm>
            <a:off x="10008352" y="0"/>
            <a:ext cx="2188800" cy="1933794"/>
            <a:chOff x="10003200" y="0"/>
            <a:chExt cx="2188800" cy="1933794"/>
          </a:xfrm>
        </p:grpSpPr>
        <p:sp>
          <p:nvSpPr>
            <p:cNvPr id="42" name="Forme libre : Forme 41">
              <a:extLst>
                <a:ext uri="{FF2B5EF4-FFF2-40B4-BE49-F238E27FC236}">
                  <a16:creationId xmlns:a16="http://schemas.microsoft.com/office/drawing/2014/main" id="{24312820-32BB-4DFC-B775-2031DE03F33E}"/>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fr-FR" noProof="0" dirty="0"/>
            </a:p>
          </p:txBody>
        </p:sp>
        <p:sp>
          <p:nvSpPr>
            <p:cNvPr id="43" name="Forme libre : Forme 42">
              <a:extLst>
                <a:ext uri="{FF2B5EF4-FFF2-40B4-BE49-F238E27FC236}">
                  <a16:creationId xmlns:a16="http://schemas.microsoft.com/office/drawing/2014/main" id="{F9B4581F-B122-40B8-BE37-64894A713B38}"/>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fr-FR" noProof="0" dirty="0"/>
            </a:p>
          </p:txBody>
        </p:sp>
        <p:sp>
          <p:nvSpPr>
            <p:cNvPr id="44" name="Forme libre : Forme 43">
              <a:extLst>
                <a:ext uri="{FF2B5EF4-FFF2-40B4-BE49-F238E27FC236}">
                  <a16:creationId xmlns:a16="http://schemas.microsoft.com/office/drawing/2014/main" id="{C7CF8C75-A610-43BA-923F-335A6051357D}"/>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fr-FR" noProof="0" dirty="0"/>
            </a:p>
          </p:txBody>
        </p:sp>
        <p:sp>
          <p:nvSpPr>
            <p:cNvPr id="45" name="Forme libre : Forme 44">
              <a:extLst>
                <a:ext uri="{FF2B5EF4-FFF2-40B4-BE49-F238E27FC236}">
                  <a16:creationId xmlns:a16="http://schemas.microsoft.com/office/drawing/2014/main" id="{56793F9B-5B71-414E-9CB2-2B76F8308871}"/>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fr-FR" noProof="0" dirty="0"/>
            </a:p>
          </p:txBody>
        </p:sp>
        <p:sp>
          <p:nvSpPr>
            <p:cNvPr id="46" name="Forme libre : Forme 45">
              <a:extLst>
                <a:ext uri="{FF2B5EF4-FFF2-40B4-BE49-F238E27FC236}">
                  <a16:creationId xmlns:a16="http://schemas.microsoft.com/office/drawing/2014/main" id="{9807DE94-0E8D-4E1B-A7D2-E0F91AF2E54C}"/>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fr-FR" noProof="0" dirty="0"/>
            </a:p>
          </p:txBody>
        </p:sp>
        <p:sp>
          <p:nvSpPr>
            <p:cNvPr id="47" name="Forme libre : Forme 46">
              <a:extLst>
                <a:ext uri="{FF2B5EF4-FFF2-40B4-BE49-F238E27FC236}">
                  <a16:creationId xmlns:a16="http://schemas.microsoft.com/office/drawing/2014/main" id="{7BC592BA-C191-49B5-8F41-8E14CFFDAC40}"/>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fr-FR" noProof="0" dirty="0"/>
            </a:p>
          </p:txBody>
        </p:sp>
      </p:grpSp>
      <p:sp>
        <p:nvSpPr>
          <p:cNvPr id="3" name="Graphisme 50">
            <a:extLst>
              <a:ext uri="{FF2B5EF4-FFF2-40B4-BE49-F238E27FC236}">
                <a16:creationId xmlns:a16="http://schemas.microsoft.com/office/drawing/2014/main" id="{33AA43FA-C2DC-406C-BFE6-A2A804112236}"/>
              </a:ext>
            </a:extLst>
          </p:cNvPr>
          <p:cNvSpPr/>
          <p:nvPr/>
        </p:nvSpPr>
        <p:spPr>
          <a:xfrm>
            <a:off x="5731818" y="2267879"/>
            <a:ext cx="3600000" cy="165305"/>
          </a:xfrm>
          <a:custGeom>
            <a:avLst/>
            <a:gdLst>
              <a:gd name="connsiteX0" fmla="*/ 2957222 w 3016875"/>
              <a:gd name="connsiteY0" fmla="*/ 159503 h 165304"/>
              <a:gd name="connsiteX1" fmla="*/ 71329 w 3016875"/>
              <a:gd name="connsiteY1" fmla="*/ 159503 h 165304"/>
              <a:gd name="connsiteX2" fmla="*/ 9059 w 3016875"/>
              <a:gd name="connsiteY2" fmla="*/ 84480 h 165304"/>
              <a:gd name="connsiteX3" fmla="*/ 9059 w 3016875"/>
              <a:gd name="connsiteY3" fmla="*/ 84480 h 165304"/>
              <a:gd name="connsiteX4" fmla="*/ 71329 w 3016875"/>
              <a:gd name="connsiteY4" fmla="*/ 10729 h 165304"/>
              <a:gd name="connsiteX5" fmla="*/ 2956149 w 3016875"/>
              <a:gd name="connsiteY5" fmla="*/ 10729 h 165304"/>
              <a:gd name="connsiteX6" fmla="*/ 3018419 w 3016875"/>
              <a:gd name="connsiteY6" fmla="*/ 84480 h 165304"/>
              <a:gd name="connsiteX7" fmla="*/ 3018419 w 3016875"/>
              <a:gd name="connsiteY7" fmla="*/ 84480 h 165304"/>
              <a:gd name="connsiteX8" fmla="*/ 2957222 w 3016875"/>
              <a:gd name="connsiteY8" fmla="*/ 159503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6875" h="165304">
                <a:moveTo>
                  <a:pt x="2957222" y="159503"/>
                </a:moveTo>
                <a:lnTo>
                  <a:pt x="71329" y="159503"/>
                </a:lnTo>
                <a:cubicBezTo>
                  <a:pt x="36973" y="159503"/>
                  <a:pt x="9059" y="125171"/>
                  <a:pt x="9059" y="84480"/>
                </a:cubicBezTo>
                <a:lnTo>
                  <a:pt x="9059" y="84480"/>
                </a:lnTo>
                <a:cubicBezTo>
                  <a:pt x="9059" y="43790"/>
                  <a:pt x="36973" y="10729"/>
                  <a:pt x="71329" y="10729"/>
                </a:cubicBezTo>
                <a:lnTo>
                  <a:pt x="2956149" y="10729"/>
                </a:lnTo>
                <a:cubicBezTo>
                  <a:pt x="2990505" y="10729"/>
                  <a:pt x="3018419" y="43790"/>
                  <a:pt x="3018419" y="84480"/>
                </a:cubicBezTo>
                <a:lnTo>
                  <a:pt x="3018419" y="84480"/>
                </a:lnTo>
                <a:cubicBezTo>
                  <a:pt x="3019492" y="125171"/>
                  <a:pt x="2991578" y="159503"/>
                  <a:pt x="2957222" y="159503"/>
                </a:cubicBezTo>
                <a:close/>
              </a:path>
            </a:pathLst>
          </a:custGeom>
          <a:gradFill>
            <a:gsLst>
              <a:gs pos="0">
                <a:schemeClr val="accent1"/>
              </a:gs>
              <a:gs pos="100000">
                <a:schemeClr val="accent3"/>
              </a:gs>
            </a:gsLst>
            <a:lin ang="0" scaled="1"/>
          </a:gradFill>
          <a:ln w="10716" cap="flat">
            <a:noFill/>
            <a:prstDash val="solid"/>
            <a:miter/>
          </a:ln>
        </p:spPr>
        <p:txBody>
          <a:bodyPr rtlCol="0" anchor="ctr"/>
          <a:lstStyle/>
          <a:p>
            <a:pPr rtl="0"/>
            <a:endParaRPr lang="fr-FR" noProof="0" dirty="0"/>
          </a:p>
        </p:txBody>
      </p:sp>
    </p:spTree>
    <p:extLst>
      <p:ext uri="{BB962C8B-B14F-4D97-AF65-F5344CB8AC3E}">
        <p14:creationId xmlns:p14="http://schemas.microsoft.com/office/powerpoint/2010/main" val="304095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tableau">
    <p:spTree>
      <p:nvGrpSpPr>
        <p:cNvPr id="1" name=""/>
        <p:cNvGrpSpPr/>
        <p:nvPr/>
      </p:nvGrpSpPr>
      <p:grpSpPr>
        <a:xfrm>
          <a:off x="0" y="0"/>
          <a:ext cx="0" cy="0"/>
          <a:chOff x="0" y="0"/>
          <a:chExt cx="0" cy="0"/>
        </a:xfrm>
      </p:grpSpPr>
      <p:sp>
        <p:nvSpPr>
          <p:cNvPr id="52" name="Ovale 51">
            <a:extLst>
              <a:ext uri="{FF2B5EF4-FFF2-40B4-BE49-F238E27FC236}">
                <a16:creationId xmlns:a16="http://schemas.microsoft.com/office/drawing/2014/main" id="{F21AF1E2-466C-487E-86AF-CA6FFFCA2720}"/>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53" name="Graphisme 12">
            <a:extLst>
              <a:ext uri="{FF2B5EF4-FFF2-40B4-BE49-F238E27FC236}">
                <a16:creationId xmlns:a16="http://schemas.microsoft.com/office/drawing/2014/main" id="{531F1BC1-79BD-45BA-B27E-7A2C62A65EC9}"/>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2" name="Titre 1">
            <a:extLst>
              <a:ext uri="{FF2B5EF4-FFF2-40B4-BE49-F238E27FC236}">
                <a16:creationId xmlns:a16="http://schemas.microsoft.com/office/drawing/2014/main" id="{81053F33-9837-4E9F-8D29-24A800D841E9}"/>
              </a:ext>
            </a:extLst>
          </p:cNvPr>
          <p:cNvSpPr>
            <a:spLocks noGrp="1"/>
          </p:cNvSpPr>
          <p:nvPr>
            <p:ph type="title" hasCustomPrompt="1"/>
          </p:nvPr>
        </p:nvSpPr>
        <p:spPr>
          <a:xfrm>
            <a:off x="811744" y="2134675"/>
            <a:ext cx="3403308" cy="676275"/>
          </a:xfrm>
        </p:spPr>
        <p:txBody>
          <a:bodyPr rtlCol="0" anchor="b">
            <a:normAutofit/>
          </a:bodyPr>
          <a:lstStyle>
            <a:lvl1pPr algn="l">
              <a:defRPr sz="4000"/>
            </a:lvl1pPr>
          </a:lstStyle>
          <a:p>
            <a:pPr rtl="0"/>
            <a:r>
              <a:rPr lang="fr-FR" noProof="0" dirty="0"/>
              <a:t>DIAPOSITIVE DE TABLEAU</a:t>
            </a:r>
          </a:p>
        </p:txBody>
      </p:sp>
      <p:sp>
        <p:nvSpPr>
          <p:cNvPr id="4" name="Espace réservé de la date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fr-FR" noProof="0" dirty="0"/>
              <a:t>MM.DD.20XX</a:t>
            </a:r>
          </a:p>
        </p:txBody>
      </p:sp>
      <p:sp>
        <p:nvSpPr>
          <p:cNvPr id="5" name="Espace réservé du pied de page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fr-FR" noProof="0" dirty="0"/>
              <a:t>AJOUTER UN PIED DE PAGE</a:t>
            </a:r>
          </a:p>
        </p:txBody>
      </p:sp>
      <p:sp>
        <p:nvSpPr>
          <p:cNvPr id="6" name="Espace réservé du numéro de diapositive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sp>
        <p:nvSpPr>
          <p:cNvPr id="17" name="Espace réservé du texte 26">
            <a:extLst>
              <a:ext uri="{FF2B5EF4-FFF2-40B4-BE49-F238E27FC236}">
                <a16:creationId xmlns:a16="http://schemas.microsoft.com/office/drawing/2014/main" id="{C990C5BD-BC2C-4822-AA4E-446B77052F23}"/>
              </a:ext>
            </a:extLst>
          </p:cNvPr>
          <p:cNvSpPr>
            <a:spLocks noGrp="1"/>
          </p:cNvSpPr>
          <p:nvPr>
            <p:ph type="body" sz="quarter" idx="16"/>
          </p:nvPr>
        </p:nvSpPr>
        <p:spPr>
          <a:xfrm>
            <a:off x="809405" y="3252275"/>
            <a:ext cx="3396171" cy="1846732"/>
          </a:xfrm>
        </p:spPr>
        <p:txBody>
          <a:bodyPr rtlCol="0">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fr-FR" noProof="0"/>
              <a:t>Modifier les styles du texte du masque</a:t>
            </a:r>
          </a:p>
        </p:txBody>
      </p:sp>
      <p:sp>
        <p:nvSpPr>
          <p:cNvPr id="18" name="Espace réservé au tableau 17">
            <a:extLst>
              <a:ext uri="{FF2B5EF4-FFF2-40B4-BE49-F238E27FC236}">
                <a16:creationId xmlns:a16="http://schemas.microsoft.com/office/drawing/2014/main" id="{3AF64257-E00C-4FE5-925B-A78911D1D2B9}"/>
              </a:ext>
            </a:extLst>
          </p:cNvPr>
          <p:cNvSpPr>
            <a:spLocks noGrp="1"/>
          </p:cNvSpPr>
          <p:nvPr>
            <p:ph type="tbl" sz="quarter" idx="17"/>
          </p:nvPr>
        </p:nvSpPr>
        <p:spPr>
          <a:xfrm>
            <a:off x="4724400" y="1493214"/>
            <a:ext cx="6561138" cy="3847135"/>
          </a:xfrm>
        </p:spPr>
        <p:txBody>
          <a:bodyPr rtlCol="0" anchor="ctr" anchorCtr="0">
            <a:normAutofit/>
          </a:bodyPr>
          <a:lstStyle>
            <a:lvl1pPr marL="0" indent="0" algn="ctr">
              <a:buNone/>
              <a:defRPr sz="1600">
                <a:solidFill>
                  <a:schemeClr val="tx1">
                    <a:lumMod val="50000"/>
                    <a:lumOff val="50000"/>
                  </a:schemeClr>
                </a:solidFill>
              </a:defRPr>
            </a:lvl1pPr>
          </a:lstStyle>
          <a:p>
            <a:pPr rtl="0"/>
            <a:r>
              <a:rPr lang="fr-FR" noProof="0"/>
              <a:t>Cliquez sur l'icône pour ajouter un tableau</a:t>
            </a:r>
            <a:endParaRPr lang="fr-FR" noProof="0" dirty="0"/>
          </a:p>
        </p:txBody>
      </p:sp>
      <p:grpSp>
        <p:nvGrpSpPr>
          <p:cNvPr id="45" name="Graphisme 39">
            <a:extLst>
              <a:ext uri="{FF2B5EF4-FFF2-40B4-BE49-F238E27FC236}">
                <a16:creationId xmlns:a16="http://schemas.microsoft.com/office/drawing/2014/main" id="{2B29CFAD-7DFA-43C8-BC78-F666303C4A65}"/>
              </a:ext>
            </a:extLst>
          </p:cNvPr>
          <p:cNvGrpSpPr/>
          <p:nvPr userDrawn="1"/>
        </p:nvGrpSpPr>
        <p:grpSpPr>
          <a:xfrm flipH="1">
            <a:off x="-3477" y="0"/>
            <a:ext cx="2188800" cy="1933794"/>
            <a:chOff x="10003200" y="0"/>
            <a:chExt cx="2188800" cy="1933794"/>
          </a:xfrm>
        </p:grpSpPr>
        <p:sp>
          <p:nvSpPr>
            <p:cNvPr id="46" name="Forme libre : Forme 45">
              <a:extLst>
                <a:ext uri="{FF2B5EF4-FFF2-40B4-BE49-F238E27FC236}">
                  <a16:creationId xmlns:a16="http://schemas.microsoft.com/office/drawing/2014/main" id="{7709766F-07C2-47E0-94AE-482595B63D17}"/>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fr-FR" noProof="0" dirty="0"/>
            </a:p>
          </p:txBody>
        </p:sp>
        <p:sp>
          <p:nvSpPr>
            <p:cNvPr id="47" name="Forme libre : Forme 46">
              <a:extLst>
                <a:ext uri="{FF2B5EF4-FFF2-40B4-BE49-F238E27FC236}">
                  <a16:creationId xmlns:a16="http://schemas.microsoft.com/office/drawing/2014/main" id="{29F02ED7-2803-4FC7-8D17-DB9AF81B2257}"/>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fr-FR" noProof="0" dirty="0"/>
            </a:p>
          </p:txBody>
        </p:sp>
        <p:sp>
          <p:nvSpPr>
            <p:cNvPr id="48" name="Forme libre : Forme 47">
              <a:extLst>
                <a:ext uri="{FF2B5EF4-FFF2-40B4-BE49-F238E27FC236}">
                  <a16:creationId xmlns:a16="http://schemas.microsoft.com/office/drawing/2014/main" id="{6715C276-3245-4E87-976F-10DC35AF0E89}"/>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fr-FR" noProof="0" dirty="0"/>
            </a:p>
          </p:txBody>
        </p:sp>
        <p:sp>
          <p:nvSpPr>
            <p:cNvPr id="49" name="Forme libre : Forme 48">
              <a:extLst>
                <a:ext uri="{FF2B5EF4-FFF2-40B4-BE49-F238E27FC236}">
                  <a16:creationId xmlns:a16="http://schemas.microsoft.com/office/drawing/2014/main" id="{4D4F9402-D548-4465-B31D-5C89E49D8F2D}"/>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fr-FR" noProof="0" dirty="0"/>
            </a:p>
          </p:txBody>
        </p:sp>
        <p:sp>
          <p:nvSpPr>
            <p:cNvPr id="50" name="Forme libre : Forme 49">
              <a:extLst>
                <a:ext uri="{FF2B5EF4-FFF2-40B4-BE49-F238E27FC236}">
                  <a16:creationId xmlns:a16="http://schemas.microsoft.com/office/drawing/2014/main" id="{64C16800-96DF-4B5C-B15B-EB27E1475EB3}"/>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fr-FR" noProof="0" dirty="0"/>
            </a:p>
          </p:txBody>
        </p:sp>
        <p:sp>
          <p:nvSpPr>
            <p:cNvPr id="51" name="Forme libre : Forme 50">
              <a:extLst>
                <a:ext uri="{FF2B5EF4-FFF2-40B4-BE49-F238E27FC236}">
                  <a16:creationId xmlns:a16="http://schemas.microsoft.com/office/drawing/2014/main" id="{AE9DBF7F-0A02-4C85-A28D-3C88C66B3486}"/>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fr-FR" noProof="0" dirty="0"/>
            </a:p>
          </p:txBody>
        </p:sp>
      </p:grpSp>
      <p:sp>
        <p:nvSpPr>
          <p:cNvPr id="3" name="Graphisme 54">
            <a:extLst>
              <a:ext uri="{FF2B5EF4-FFF2-40B4-BE49-F238E27FC236}">
                <a16:creationId xmlns:a16="http://schemas.microsoft.com/office/drawing/2014/main" id="{A1820133-6B1B-4297-8A79-2E89B2C7199B}"/>
              </a:ext>
            </a:extLst>
          </p:cNvPr>
          <p:cNvSpPr/>
          <p:nvPr/>
        </p:nvSpPr>
        <p:spPr>
          <a:xfrm>
            <a:off x="895660" y="2912161"/>
            <a:ext cx="2781900" cy="165305"/>
          </a:xfrm>
          <a:custGeom>
            <a:avLst/>
            <a:gdLst>
              <a:gd name="connsiteX0" fmla="*/ 2726257 w 2781900"/>
              <a:gd name="connsiteY0" fmla="*/ 158686 h 165304"/>
              <a:gd name="connsiteX1" fmla="*/ 65137 w 2781900"/>
              <a:gd name="connsiteY1" fmla="*/ 158686 h 165304"/>
              <a:gd name="connsiteX2" fmla="*/ 7717 w 2781900"/>
              <a:gd name="connsiteY2" fmla="*/ 83663 h 165304"/>
              <a:gd name="connsiteX3" fmla="*/ 7717 w 2781900"/>
              <a:gd name="connsiteY3" fmla="*/ 83663 h 165304"/>
              <a:gd name="connsiteX4" fmla="*/ 65137 w 2781900"/>
              <a:gd name="connsiteY4" fmla="*/ 9911 h 165304"/>
              <a:gd name="connsiteX5" fmla="*/ 2725267 w 2781900"/>
              <a:gd name="connsiteY5" fmla="*/ 9911 h 165304"/>
              <a:gd name="connsiteX6" fmla="*/ 2782687 w 2781900"/>
              <a:gd name="connsiteY6" fmla="*/ 83663 h 165304"/>
              <a:gd name="connsiteX7" fmla="*/ 2782687 w 2781900"/>
              <a:gd name="connsiteY7" fmla="*/ 83663 h 165304"/>
              <a:gd name="connsiteX8" fmla="*/ 2726257 w 2781900"/>
              <a:gd name="connsiteY8" fmla="*/ 158686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1900" h="165304">
                <a:moveTo>
                  <a:pt x="2726257" y="158686"/>
                </a:moveTo>
                <a:lnTo>
                  <a:pt x="65137" y="158686"/>
                </a:lnTo>
                <a:cubicBezTo>
                  <a:pt x="33457" y="158686"/>
                  <a:pt x="7717" y="124353"/>
                  <a:pt x="7717" y="83663"/>
                </a:cubicBezTo>
                <a:lnTo>
                  <a:pt x="7717" y="83663"/>
                </a:lnTo>
                <a:cubicBezTo>
                  <a:pt x="7717" y="42972"/>
                  <a:pt x="33457" y="9911"/>
                  <a:pt x="65137" y="9911"/>
                </a:cubicBezTo>
                <a:lnTo>
                  <a:pt x="2725267" y="9911"/>
                </a:lnTo>
                <a:cubicBezTo>
                  <a:pt x="2756947" y="9911"/>
                  <a:pt x="2782687" y="42972"/>
                  <a:pt x="2782687" y="83663"/>
                </a:cubicBezTo>
                <a:lnTo>
                  <a:pt x="2782687" y="83663"/>
                </a:lnTo>
                <a:cubicBezTo>
                  <a:pt x="2783677" y="124353"/>
                  <a:pt x="2757937" y="158686"/>
                  <a:pt x="2726257" y="158686"/>
                </a:cubicBezTo>
                <a:close/>
              </a:path>
            </a:pathLst>
          </a:custGeom>
          <a:gradFill>
            <a:gsLst>
              <a:gs pos="0">
                <a:schemeClr val="accent1"/>
              </a:gs>
              <a:gs pos="100000">
                <a:schemeClr val="accent3"/>
              </a:gs>
            </a:gsLst>
            <a:lin ang="0" scaled="1"/>
          </a:gradFill>
          <a:ln w="9899" cap="flat">
            <a:noFill/>
            <a:prstDash val="solid"/>
            <a:miter/>
          </a:ln>
        </p:spPr>
        <p:txBody>
          <a:bodyPr rtlCol="0" anchor="ctr"/>
          <a:lstStyle/>
          <a:p>
            <a:pPr rtl="0"/>
            <a:endParaRPr lang="fr-FR" noProof="0" dirty="0"/>
          </a:p>
        </p:txBody>
      </p:sp>
    </p:spTree>
    <p:extLst>
      <p:ext uri="{BB962C8B-B14F-4D97-AF65-F5344CB8AC3E}">
        <p14:creationId xmlns:p14="http://schemas.microsoft.com/office/powerpoint/2010/main" val="1336220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image et titre">
    <p:spTree>
      <p:nvGrpSpPr>
        <p:cNvPr id="1" name=""/>
        <p:cNvGrpSpPr/>
        <p:nvPr/>
      </p:nvGrpSpPr>
      <p:grpSpPr>
        <a:xfrm>
          <a:off x="0" y="0"/>
          <a:ext cx="0" cy="0"/>
          <a:chOff x="0" y="0"/>
          <a:chExt cx="0" cy="0"/>
        </a:xfrm>
      </p:grpSpPr>
      <p:sp>
        <p:nvSpPr>
          <p:cNvPr id="51" name="Espace réservé d’image 50">
            <a:extLst>
              <a:ext uri="{FF2B5EF4-FFF2-40B4-BE49-F238E27FC236}">
                <a16:creationId xmlns:a16="http://schemas.microsoft.com/office/drawing/2014/main" id="{3767FEE9-DC75-4465-BA6B-06E00CF6A27B}"/>
              </a:ext>
            </a:extLst>
          </p:cNvPr>
          <p:cNvSpPr>
            <a:spLocks noGrp="1"/>
          </p:cNvSpPr>
          <p:nvPr>
            <p:ph type="pic" sz="quarter" idx="17"/>
          </p:nvPr>
        </p:nvSpPr>
        <p:spPr>
          <a:xfrm>
            <a:off x="0" y="1"/>
            <a:ext cx="12190660" cy="5569499"/>
          </a:xfrm>
          <a:custGeom>
            <a:avLst/>
            <a:gdLst>
              <a:gd name="connsiteX0" fmla="*/ 0 w 12190660"/>
              <a:gd name="connsiteY0" fmla="*/ 0 h 5569499"/>
              <a:gd name="connsiteX1" fmla="*/ 10154649 w 12190660"/>
              <a:gd name="connsiteY1" fmla="*/ 0 h 5569499"/>
              <a:gd name="connsiteX2" fmla="*/ 7708389 w 12190660"/>
              <a:gd name="connsiteY2" fmla="*/ 1206619 h 5569499"/>
              <a:gd name="connsiteX3" fmla="*/ 7464525 w 12190660"/>
              <a:gd name="connsiteY3" fmla="*/ 1403488 h 5569499"/>
              <a:gd name="connsiteX4" fmla="*/ 7401019 w 12190660"/>
              <a:gd name="connsiteY4" fmla="*/ 1973774 h 5569499"/>
              <a:gd name="connsiteX5" fmla="*/ 7409910 w 12190660"/>
              <a:gd name="connsiteY5" fmla="*/ 1991556 h 5569499"/>
              <a:gd name="connsiteX6" fmla="*/ 7600428 w 12190660"/>
              <a:gd name="connsiteY6" fmla="*/ 2204937 h 5569499"/>
              <a:gd name="connsiteX7" fmla="*/ 7891287 w 12190660"/>
              <a:gd name="connsiteY7" fmla="*/ 2295116 h 5569499"/>
              <a:gd name="connsiteX8" fmla="*/ 8205008 w 12190660"/>
              <a:gd name="connsiteY8" fmla="*/ 2213828 h 5569499"/>
              <a:gd name="connsiteX9" fmla="*/ 12190660 w 12190660"/>
              <a:gd name="connsiteY9" fmla="*/ 248944 h 5569499"/>
              <a:gd name="connsiteX10" fmla="*/ 12190660 w 12190660"/>
              <a:gd name="connsiteY10" fmla="*/ 449624 h 5569499"/>
              <a:gd name="connsiteX11" fmla="*/ 10261340 w 12190660"/>
              <a:gd name="connsiteY11" fmla="*/ 1400948 h 5569499"/>
              <a:gd name="connsiteX12" fmla="*/ 9931108 w 12190660"/>
              <a:gd name="connsiteY12" fmla="*/ 1680375 h 5569499"/>
              <a:gd name="connsiteX13" fmla="*/ 9879032 w 12190660"/>
              <a:gd name="connsiteY13" fmla="*/ 2528819 h 5569499"/>
              <a:gd name="connsiteX14" fmla="*/ 9893004 w 12190660"/>
              <a:gd name="connsiteY14" fmla="*/ 2556762 h 5569499"/>
              <a:gd name="connsiteX15" fmla="*/ 10172431 w 12190660"/>
              <a:gd name="connsiteY15" fmla="*/ 2886994 h 5569499"/>
              <a:gd name="connsiteX16" fmla="*/ 10618245 w 12190660"/>
              <a:gd name="connsiteY16" fmla="*/ 3041950 h 5569499"/>
              <a:gd name="connsiteX17" fmla="*/ 11019604 w 12190660"/>
              <a:gd name="connsiteY17" fmla="*/ 2939069 h 5569499"/>
              <a:gd name="connsiteX18" fmla="*/ 12190660 w 12190660"/>
              <a:gd name="connsiteY18" fmla="*/ 2362433 h 5569499"/>
              <a:gd name="connsiteX19" fmla="*/ 12190660 w 12190660"/>
              <a:gd name="connsiteY19" fmla="*/ 5569499 h 5569499"/>
              <a:gd name="connsiteX20" fmla="*/ 0 w 12190660"/>
              <a:gd name="connsiteY20" fmla="*/ 5569499 h 5569499"/>
              <a:gd name="connsiteX21" fmla="*/ 0 w 12190660"/>
              <a:gd name="connsiteY21" fmla="*/ 4872200 h 5569499"/>
              <a:gd name="connsiteX22" fmla="*/ 1553363 w 12190660"/>
              <a:gd name="connsiteY22" fmla="*/ 4107584 h 5569499"/>
              <a:gd name="connsiteX23" fmla="*/ 1698157 w 12190660"/>
              <a:gd name="connsiteY23" fmla="*/ 3842128 h 5569499"/>
              <a:gd name="connsiteX24" fmla="*/ 1695617 w 12190660"/>
              <a:gd name="connsiteY24" fmla="*/ 3835778 h 5569499"/>
              <a:gd name="connsiteX25" fmla="*/ 1693077 w 12190660"/>
              <a:gd name="connsiteY25" fmla="*/ 3831968 h 5569499"/>
              <a:gd name="connsiteX26" fmla="*/ 2488175 w 12190660"/>
              <a:gd name="connsiteY26" fmla="*/ 3439499 h 5569499"/>
              <a:gd name="connsiteX27" fmla="*/ 2795545 w 12190660"/>
              <a:gd name="connsiteY27" fmla="*/ 2672343 h 5569499"/>
              <a:gd name="connsiteX28" fmla="*/ 2786654 w 12190660"/>
              <a:gd name="connsiteY28" fmla="*/ 2654561 h 5569499"/>
              <a:gd name="connsiteX29" fmla="*/ 1991556 w 12190660"/>
              <a:gd name="connsiteY29" fmla="*/ 2432290 h 5569499"/>
              <a:gd name="connsiteX30" fmla="*/ 0 w 12190660"/>
              <a:gd name="connsiteY30" fmla="*/ 3414096 h 5569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0660" h="5569499">
                <a:moveTo>
                  <a:pt x="0" y="0"/>
                </a:moveTo>
                <a:lnTo>
                  <a:pt x="10154649" y="0"/>
                </a:lnTo>
                <a:lnTo>
                  <a:pt x="7708389" y="1206619"/>
                </a:lnTo>
                <a:cubicBezTo>
                  <a:pt x="7703308" y="1210429"/>
                  <a:pt x="7569945" y="1276476"/>
                  <a:pt x="7464525" y="1403488"/>
                </a:cubicBezTo>
                <a:cubicBezTo>
                  <a:pt x="7365455" y="1522880"/>
                  <a:pt x="7275276" y="1718479"/>
                  <a:pt x="7401019" y="1973774"/>
                </a:cubicBezTo>
                <a:lnTo>
                  <a:pt x="7409910" y="1991556"/>
                </a:lnTo>
                <a:cubicBezTo>
                  <a:pt x="7412449" y="1996637"/>
                  <a:pt x="7472145" y="2117298"/>
                  <a:pt x="7600428" y="2204937"/>
                </a:cubicBezTo>
                <a:cubicBezTo>
                  <a:pt x="7669015" y="2251932"/>
                  <a:pt x="7766815" y="2295116"/>
                  <a:pt x="7891287" y="2295116"/>
                </a:cubicBezTo>
                <a:cubicBezTo>
                  <a:pt x="7981466" y="2295116"/>
                  <a:pt x="8085616" y="2272254"/>
                  <a:pt x="8205008" y="2213828"/>
                </a:cubicBezTo>
                <a:lnTo>
                  <a:pt x="12190660" y="248944"/>
                </a:lnTo>
                <a:lnTo>
                  <a:pt x="12190660" y="449624"/>
                </a:lnTo>
                <a:lnTo>
                  <a:pt x="10261340" y="1400948"/>
                </a:lnTo>
                <a:cubicBezTo>
                  <a:pt x="10253719" y="1404758"/>
                  <a:pt x="10070821" y="1496207"/>
                  <a:pt x="9931108" y="1680375"/>
                </a:cubicBezTo>
                <a:cubicBezTo>
                  <a:pt x="9801555" y="1853112"/>
                  <a:pt x="9687243" y="2138891"/>
                  <a:pt x="9879032" y="2528819"/>
                </a:cubicBezTo>
                <a:lnTo>
                  <a:pt x="9893004" y="2556762"/>
                </a:lnTo>
                <a:cubicBezTo>
                  <a:pt x="9896814" y="2564382"/>
                  <a:pt x="9988263" y="2747281"/>
                  <a:pt x="10172431" y="2886994"/>
                </a:cubicBezTo>
                <a:cubicBezTo>
                  <a:pt x="10277852" y="2967012"/>
                  <a:pt x="10427726" y="3041950"/>
                  <a:pt x="10618245" y="3041950"/>
                </a:cubicBezTo>
                <a:cubicBezTo>
                  <a:pt x="10736366" y="3041950"/>
                  <a:pt x="10869730" y="3012737"/>
                  <a:pt x="11019604" y="2939069"/>
                </a:cubicBezTo>
                <a:lnTo>
                  <a:pt x="12190660" y="2362433"/>
                </a:lnTo>
                <a:lnTo>
                  <a:pt x="12190660" y="5569499"/>
                </a:lnTo>
                <a:lnTo>
                  <a:pt x="0" y="5569499"/>
                </a:lnTo>
                <a:lnTo>
                  <a:pt x="0" y="4872200"/>
                </a:lnTo>
                <a:lnTo>
                  <a:pt x="1553363" y="4107584"/>
                </a:lnTo>
                <a:cubicBezTo>
                  <a:pt x="1553363" y="4107584"/>
                  <a:pt x="1775635" y="3998354"/>
                  <a:pt x="1698157" y="3842128"/>
                </a:cubicBezTo>
                <a:lnTo>
                  <a:pt x="1695617" y="3835778"/>
                </a:lnTo>
                <a:cubicBezTo>
                  <a:pt x="1695617" y="3835778"/>
                  <a:pt x="1694347" y="3834508"/>
                  <a:pt x="1693077" y="3831968"/>
                </a:cubicBezTo>
                <a:lnTo>
                  <a:pt x="2488175" y="3439499"/>
                </a:lnTo>
                <a:cubicBezTo>
                  <a:pt x="2493255" y="3435688"/>
                  <a:pt x="3036869" y="3161341"/>
                  <a:pt x="2795545" y="2672343"/>
                </a:cubicBezTo>
                <a:lnTo>
                  <a:pt x="2786654" y="2654561"/>
                </a:lnTo>
                <a:cubicBezTo>
                  <a:pt x="2784114" y="2649481"/>
                  <a:pt x="2536440" y="2163023"/>
                  <a:pt x="1991556" y="2432290"/>
                </a:cubicBezTo>
                <a:lnTo>
                  <a:pt x="0" y="3414096"/>
                </a:lnTo>
                <a:close/>
              </a:path>
            </a:pathLst>
          </a:custGeom>
        </p:spPr>
        <p:txBody>
          <a:bodyPr wrap="square" rtlCol="0" anchor="ctr" anchorCtr="0">
            <a:noAutofit/>
          </a:bodyPr>
          <a:lstStyle>
            <a:lvl1pPr marL="0" indent="0" algn="ctr">
              <a:buNone/>
              <a:defRPr sz="1400"/>
            </a:lvl1pPr>
          </a:lstStyle>
          <a:p>
            <a:pPr rtl="0"/>
            <a:r>
              <a:rPr lang="fr-FR" noProof="0"/>
              <a:t>Cliquez sur l'icône pour ajouter une image</a:t>
            </a:r>
            <a:endParaRPr lang="fr-FR" noProof="0" dirty="0"/>
          </a:p>
        </p:txBody>
      </p:sp>
      <p:sp>
        <p:nvSpPr>
          <p:cNvPr id="46" name="Forme libre : Forme 45">
            <a:extLst>
              <a:ext uri="{FF2B5EF4-FFF2-40B4-BE49-F238E27FC236}">
                <a16:creationId xmlns:a16="http://schemas.microsoft.com/office/drawing/2014/main" id="{3A0902BC-58E0-4395-9D80-6CF5CA0FAAB0}"/>
              </a:ext>
            </a:extLst>
          </p:cNvPr>
          <p:cNvSpPr/>
          <p:nvPr/>
        </p:nvSpPr>
        <p:spPr>
          <a:xfrm>
            <a:off x="7345849" y="-12701"/>
            <a:ext cx="4851878" cy="2298926"/>
          </a:xfrm>
          <a:custGeom>
            <a:avLst/>
            <a:gdLst>
              <a:gd name="connsiteX0" fmla="*/ 4844811 w 4851877"/>
              <a:gd name="connsiteY0" fmla="*/ 12701 h 2298926"/>
              <a:gd name="connsiteX1" fmla="*/ 2851985 w 4851877"/>
              <a:gd name="connsiteY1" fmla="*/ 12701 h 2298926"/>
              <a:gd name="connsiteX2" fmla="*/ 371430 w 4851877"/>
              <a:gd name="connsiteY2" fmla="*/ 1235832 h 2298926"/>
              <a:gd name="connsiteX3" fmla="*/ 72951 w 4851877"/>
              <a:gd name="connsiteY3" fmla="*/ 1977585 h 2298926"/>
              <a:gd name="connsiteX4" fmla="*/ 81842 w 4851877"/>
              <a:gd name="connsiteY4" fmla="*/ 1995367 h 2298926"/>
              <a:gd name="connsiteX5" fmla="*/ 851538 w 4851877"/>
              <a:gd name="connsiteY5" fmla="*/ 2210018 h 2298926"/>
              <a:gd name="connsiteX6" fmla="*/ 4844811 w 4851877"/>
              <a:gd name="connsiteY6" fmla="*/ 240054 h 2298926"/>
              <a:gd name="connsiteX7" fmla="*/ 4844811 w 4851877"/>
              <a:gd name="connsiteY7" fmla="*/ 12701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1877" h="2298926">
                <a:moveTo>
                  <a:pt x="4844811" y="12701"/>
                </a:moveTo>
                <a:lnTo>
                  <a:pt x="2851985" y="12701"/>
                </a:lnTo>
                <a:lnTo>
                  <a:pt x="371430" y="1235832"/>
                </a:lnTo>
                <a:cubicBezTo>
                  <a:pt x="371430" y="1235832"/>
                  <a:pt x="-163292" y="1500018"/>
                  <a:pt x="72951" y="1977585"/>
                </a:cubicBezTo>
                <a:lnTo>
                  <a:pt x="81842" y="1995367"/>
                </a:lnTo>
                <a:cubicBezTo>
                  <a:pt x="81842" y="1995367"/>
                  <a:pt x="316815" y="2472934"/>
                  <a:pt x="851538" y="2210018"/>
                </a:cubicBezTo>
                <a:lnTo>
                  <a:pt x="4844811" y="240054"/>
                </a:lnTo>
                <a:lnTo>
                  <a:pt x="4844811" y="12701"/>
                </a:lnTo>
                <a:close/>
              </a:path>
            </a:pathLst>
          </a:custGeom>
          <a:solidFill>
            <a:schemeClr val="accent1"/>
          </a:solidFill>
          <a:ln w="12700" cap="flat">
            <a:noFill/>
            <a:prstDash val="solid"/>
            <a:miter/>
          </a:ln>
        </p:spPr>
        <p:txBody>
          <a:bodyPr rtlCol="0" anchor="ctr"/>
          <a:lstStyle/>
          <a:p>
            <a:pPr rtl="0"/>
            <a:endParaRPr lang="fr-FR" noProof="0" dirty="0"/>
          </a:p>
        </p:txBody>
      </p:sp>
      <p:sp>
        <p:nvSpPr>
          <p:cNvPr id="47" name="Forme libre : Forme 46">
            <a:extLst>
              <a:ext uri="{FF2B5EF4-FFF2-40B4-BE49-F238E27FC236}">
                <a16:creationId xmlns:a16="http://schemas.microsoft.com/office/drawing/2014/main" id="{5DCE3DA5-C000-4DAD-8FCD-9A285AB48C83}"/>
              </a:ext>
            </a:extLst>
          </p:cNvPr>
          <p:cNvSpPr/>
          <p:nvPr/>
        </p:nvSpPr>
        <p:spPr>
          <a:xfrm>
            <a:off x="9782306" y="458515"/>
            <a:ext cx="2413238" cy="2578354"/>
          </a:xfrm>
          <a:custGeom>
            <a:avLst/>
            <a:gdLst>
              <a:gd name="connsiteX0" fmla="*/ 2408354 w 2413237"/>
              <a:gd name="connsiteY0" fmla="*/ 12701 h 2578353"/>
              <a:gd name="connsiteX1" fmla="*/ 487924 w 2413237"/>
              <a:gd name="connsiteY1" fmla="*/ 960215 h 2578353"/>
              <a:gd name="connsiteX2" fmla="*/ 113238 w 2413237"/>
              <a:gd name="connsiteY2" fmla="*/ 2062683 h 2578353"/>
              <a:gd name="connsiteX3" fmla="*/ 127209 w 2413237"/>
              <a:gd name="connsiteY3" fmla="*/ 2090626 h 2578353"/>
              <a:gd name="connsiteX4" fmla="*/ 1229678 w 2413237"/>
              <a:gd name="connsiteY4" fmla="*/ 2465313 h 2578353"/>
              <a:gd name="connsiteX5" fmla="*/ 2408354 w 2413237"/>
              <a:gd name="connsiteY5" fmla="*/ 1883595 h 2578353"/>
              <a:gd name="connsiteX6" fmla="*/ 2408354 w 2413237"/>
              <a:gd name="connsiteY6" fmla="*/ 12701 h 257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3237" h="2578353">
                <a:moveTo>
                  <a:pt x="2408354" y="12701"/>
                </a:moveTo>
                <a:lnTo>
                  <a:pt x="487924" y="960215"/>
                </a:lnTo>
                <a:cubicBezTo>
                  <a:pt x="487924" y="960215"/>
                  <a:pt x="-250018" y="1324740"/>
                  <a:pt x="113238" y="2062683"/>
                </a:cubicBezTo>
                <a:lnTo>
                  <a:pt x="127209" y="2090626"/>
                </a:lnTo>
                <a:cubicBezTo>
                  <a:pt x="127209" y="2090626"/>
                  <a:pt x="491735" y="2828568"/>
                  <a:pt x="1229678" y="2465313"/>
                </a:cubicBezTo>
                <a:lnTo>
                  <a:pt x="2408354" y="1883595"/>
                </a:lnTo>
                <a:lnTo>
                  <a:pt x="2408354" y="12701"/>
                </a:lnTo>
                <a:close/>
              </a:path>
            </a:pathLst>
          </a:custGeom>
          <a:solidFill>
            <a:schemeClr val="accent3"/>
          </a:solidFill>
          <a:ln w="12700" cap="flat">
            <a:noFill/>
            <a:prstDash val="solid"/>
            <a:miter/>
          </a:ln>
        </p:spPr>
        <p:txBody>
          <a:bodyPr rtlCol="0" anchor="ctr"/>
          <a:lstStyle/>
          <a:p>
            <a:pPr rtl="0"/>
            <a:endParaRPr lang="fr-FR" noProof="0" dirty="0"/>
          </a:p>
        </p:txBody>
      </p:sp>
      <p:sp>
        <p:nvSpPr>
          <p:cNvPr id="45" name="Forme libre : Forme 44">
            <a:extLst>
              <a:ext uri="{FF2B5EF4-FFF2-40B4-BE49-F238E27FC236}">
                <a16:creationId xmlns:a16="http://schemas.microsoft.com/office/drawing/2014/main" id="{EAE88C29-9AC8-4A6D-9141-98B2210C7466}"/>
              </a:ext>
            </a:extLst>
          </p:cNvPr>
          <p:cNvSpPr/>
          <p:nvPr/>
        </p:nvSpPr>
        <p:spPr>
          <a:xfrm>
            <a:off x="-12701" y="2355829"/>
            <a:ext cx="2857781" cy="2298926"/>
          </a:xfrm>
          <a:custGeom>
            <a:avLst/>
            <a:gdLst>
              <a:gd name="connsiteX0" fmla="*/ 2782844 w 2857781"/>
              <a:gd name="connsiteY0" fmla="*/ 306353 h 2298926"/>
              <a:gd name="connsiteX1" fmla="*/ 2013148 w 2857781"/>
              <a:gd name="connsiteY1" fmla="*/ 91702 h 2298926"/>
              <a:gd name="connsiteX2" fmla="*/ 12701 w 2857781"/>
              <a:gd name="connsiteY2" fmla="*/ 1078589 h 2298926"/>
              <a:gd name="connsiteX3" fmla="*/ 12701 w 2857781"/>
              <a:gd name="connsiteY3" fmla="*/ 2289019 h 2298926"/>
              <a:gd name="connsiteX4" fmla="*/ 2491985 w 2857781"/>
              <a:gd name="connsiteY4" fmla="*/ 1065888 h 2298926"/>
              <a:gd name="connsiteX5" fmla="*/ 2790465 w 2857781"/>
              <a:gd name="connsiteY5" fmla="*/ 324135 h 2298926"/>
              <a:gd name="connsiteX6" fmla="*/ 2782844 w 2857781"/>
              <a:gd name="connsiteY6" fmla="*/ 306353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781" h="2298926">
                <a:moveTo>
                  <a:pt x="2782844" y="306353"/>
                </a:moveTo>
                <a:cubicBezTo>
                  <a:pt x="2782844" y="306353"/>
                  <a:pt x="2547871" y="-171214"/>
                  <a:pt x="2013148" y="91702"/>
                </a:cubicBezTo>
                <a:lnTo>
                  <a:pt x="12701" y="1078589"/>
                </a:lnTo>
                <a:lnTo>
                  <a:pt x="12701" y="2289019"/>
                </a:lnTo>
                <a:lnTo>
                  <a:pt x="2491985" y="1065888"/>
                </a:lnTo>
                <a:cubicBezTo>
                  <a:pt x="2491985" y="1065888"/>
                  <a:pt x="3026708" y="801702"/>
                  <a:pt x="2790465" y="324135"/>
                </a:cubicBezTo>
                <a:lnTo>
                  <a:pt x="2782844" y="306353"/>
                </a:lnTo>
                <a:close/>
              </a:path>
            </a:pathLst>
          </a:custGeom>
          <a:solidFill>
            <a:schemeClr val="accent3"/>
          </a:solidFill>
          <a:ln w="12700" cap="flat">
            <a:noFill/>
            <a:prstDash val="solid"/>
            <a:miter/>
          </a:ln>
        </p:spPr>
        <p:txBody>
          <a:bodyPr rtlCol="0" anchor="ctr"/>
          <a:lstStyle/>
          <a:p>
            <a:pPr rtl="0"/>
            <a:endParaRPr lang="fr-FR" noProof="0" dirty="0"/>
          </a:p>
        </p:txBody>
      </p:sp>
      <p:sp>
        <p:nvSpPr>
          <p:cNvPr id="24" name="Ovale 23">
            <a:extLst>
              <a:ext uri="{FF2B5EF4-FFF2-40B4-BE49-F238E27FC236}">
                <a16:creationId xmlns:a16="http://schemas.microsoft.com/office/drawing/2014/main" id="{7F8CA5B8-0BAD-4554-87FE-E0910E6CD5C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5" name="Graphisme 12">
            <a:extLst>
              <a:ext uri="{FF2B5EF4-FFF2-40B4-BE49-F238E27FC236}">
                <a16:creationId xmlns:a16="http://schemas.microsoft.com/office/drawing/2014/main" id="{12CBB0CF-5FCC-4507-BD7B-C02386D2A23C}"/>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2" name="Titre 1">
            <a:extLst>
              <a:ext uri="{FF2B5EF4-FFF2-40B4-BE49-F238E27FC236}">
                <a16:creationId xmlns:a16="http://schemas.microsoft.com/office/drawing/2014/main" id="{0B9CB2BB-1ED9-489E-8AC7-2A8D8459E388}"/>
              </a:ext>
            </a:extLst>
          </p:cNvPr>
          <p:cNvSpPr>
            <a:spLocks noGrp="1"/>
          </p:cNvSpPr>
          <p:nvPr>
            <p:ph type="title" hasCustomPrompt="1"/>
          </p:nvPr>
        </p:nvSpPr>
        <p:spPr>
          <a:xfrm>
            <a:off x="838200" y="4349863"/>
            <a:ext cx="10515600" cy="782638"/>
          </a:xfrm>
        </p:spPr>
        <p:txBody>
          <a:bodyPr rtlCol="0"/>
          <a:lstStyle>
            <a:lvl1pPr algn="ctr">
              <a:defRPr>
                <a:solidFill>
                  <a:schemeClr val="bg1"/>
                </a:solidFill>
              </a:defRPr>
            </a:lvl1pPr>
          </a:lstStyle>
          <a:p>
            <a:pPr rtl="0"/>
            <a:r>
              <a:rPr lang="fr-FR" noProof="0" dirty="0"/>
              <a:t>GRANDE IMAGE</a:t>
            </a:r>
          </a:p>
        </p:txBody>
      </p:sp>
      <p:sp>
        <p:nvSpPr>
          <p:cNvPr id="6" name="Espace réservé du pied de page 5">
            <a:extLst>
              <a:ext uri="{FF2B5EF4-FFF2-40B4-BE49-F238E27FC236}">
                <a16:creationId xmlns:a16="http://schemas.microsoft.com/office/drawing/2014/main" id="{FC208BCD-3B7E-49DF-8BF5-68AE9DD7D786}"/>
              </a:ext>
            </a:extLst>
          </p:cNvPr>
          <p:cNvSpPr>
            <a:spLocks noGrp="1"/>
          </p:cNvSpPr>
          <p:nvPr>
            <p:ph type="ftr" sz="quarter" idx="11"/>
          </p:nvPr>
        </p:nvSpPr>
        <p:spPr>
          <a:xfrm>
            <a:off x="812290" y="5797769"/>
            <a:ext cx="2388110" cy="365125"/>
          </a:xfrm>
          <a:prstGeom prst="rect">
            <a:avLst/>
          </a:prstGeom>
        </p:spPr>
        <p:txBody>
          <a:bodyPr rtlCol="0"/>
          <a:lstStyle/>
          <a:p>
            <a:pPr rtl="0"/>
            <a:r>
              <a:rPr lang="fr-FR" noProof="0" dirty="0"/>
              <a:t>AJOUTER UN PIED DE PAGE</a:t>
            </a:r>
          </a:p>
        </p:txBody>
      </p:sp>
      <p:sp>
        <p:nvSpPr>
          <p:cNvPr id="7" name="Espace réservé du numéro de diapositive 6">
            <a:extLst>
              <a:ext uri="{FF2B5EF4-FFF2-40B4-BE49-F238E27FC236}">
                <a16:creationId xmlns:a16="http://schemas.microsoft.com/office/drawing/2014/main" id="{B41517C1-CBB7-46B0-99AA-8512104026B7}"/>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sp>
        <p:nvSpPr>
          <p:cNvPr id="21" name="Espace réservé du texte 26">
            <a:extLst>
              <a:ext uri="{FF2B5EF4-FFF2-40B4-BE49-F238E27FC236}">
                <a16:creationId xmlns:a16="http://schemas.microsoft.com/office/drawing/2014/main" id="{78B29DA7-7E72-4576-8F68-91B70D11C8FD}"/>
              </a:ext>
            </a:extLst>
          </p:cNvPr>
          <p:cNvSpPr>
            <a:spLocks noGrp="1"/>
          </p:cNvSpPr>
          <p:nvPr>
            <p:ph type="body" sz="quarter" idx="16"/>
          </p:nvPr>
        </p:nvSpPr>
        <p:spPr>
          <a:xfrm>
            <a:off x="2412987" y="5718810"/>
            <a:ext cx="7366026" cy="946532"/>
          </a:xfrm>
        </p:spPr>
        <p:txBody>
          <a:bodyPr rtlCol="0">
            <a:noAutofit/>
          </a:bodyPr>
          <a:lstStyle>
            <a:lvl1pPr marL="0" indent="0" algn="ctr">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fr-FR" noProof="0"/>
              <a:t>Modifier les styles du texte du masque</a:t>
            </a:r>
          </a:p>
        </p:txBody>
      </p:sp>
      <p:pic>
        <p:nvPicPr>
          <p:cNvPr id="22" name="Graphisme 21">
            <a:extLst>
              <a:ext uri="{FF2B5EF4-FFF2-40B4-BE49-F238E27FC236}">
                <a16:creationId xmlns:a16="http://schemas.microsoft.com/office/drawing/2014/main" id="{B091E01B-B80B-4194-AC2B-41043EC597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2500" y="5155439"/>
            <a:ext cx="2667000" cy="139903"/>
          </a:xfrm>
          <a:prstGeom prst="rect">
            <a:avLst/>
          </a:prstGeom>
        </p:spPr>
      </p:pic>
      <p:sp>
        <p:nvSpPr>
          <p:cNvPr id="40" name="Forme libre : Forme 39">
            <a:extLst>
              <a:ext uri="{FF2B5EF4-FFF2-40B4-BE49-F238E27FC236}">
                <a16:creationId xmlns:a16="http://schemas.microsoft.com/office/drawing/2014/main" id="{FBE26926-54A6-49D3-95EA-F31F133A0E3B}"/>
              </a:ext>
            </a:extLst>
          </p:cNvPr>
          <p:cNvSpPr/>
          <p:nvPr/>
        </p:nvSpPr>
        <p:spPr>
          <a:xfrm>
            <a:off x="8826099" y="2044901"/>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pPr rtl="0"/>
            <a:endParaRPr lang="fr-FR" noProof="0" dirty="0"/>
          </a:p>
        </p:txBody>
      </p:sp>
      <p:sp>
        <p:nvSpPr>
          <p:cNvPr id="41" name="Forme libre : Forme 40">
            <a:extLst>
              <a:ext uri="{FF2B5EF4-FFF2-40B4-BE49-F238E27FC236}">
                <a16:creationId xmlns:a16="http://schemas.microsoft.com/office/drawing/2014/main" id="{C3AFCA09-1411-4603-AEED-DBD79C4BE2CA}"/>
              </a:ext>
            </a:extLst>
          </p:cNvPr>
          <p:cNvSpPr/>
          <p:nvPr/>
        </p:nvSpPr>
        <p:spPr>
          <a:xfrm>
            <a:off x="8810222" y="2029025"/>
            <a:ext cx="774776" cy="774776"/>
          </a:xfrm>
          <a:custGeom>
            <a:avLst/>
            <a:gdLst>
              <a:gd name="connsiteX0" fmla="*/ 388023 w 774776"/>
              <a:gd name="connsiteY0" fmla="*/ 766521 h 774776"/>
              <a:gd name="connsiteX1" fmla="*/ 9526 w 774776"/>
              <a:gd name="connsiteY1" fmla="*/ 388023 h 774776"/>
              <a:gd name="connsiteX2" fmla="*/ 388023 w 774776"/>
              <a:gd name="connsiteY2" fmla="*/ 9526 h 774776"/>
              <a:gd name="connsiteX3" fmla="*/ 766520 w 774776"/>
              <a:gd name="connsiteY3" fmla="*/ 388023 h 774776"/>
              <a:gd name="connsiteX4" fmla="*/ 388023 w 774776"/>
              <a:gd name="connsiteY4" fmla="*/ 766521 h 774776"/>
              <a:gd name="connsiteX5" fmla="*/ 388023 w 774776"/>
              <a:gd name="connsiteY5" fmla="*/ 48900 h 774776"/>
              <a:gd name="connsiteX6" fmla="*/ 47630 w 774776"/>
              <a:gd name="connsiteY6" fmla="*/ 389293 h 774776"/>
              <a:gd name="connsiteX7" fmla="*/ 388023 w 774776"/>
              <a:gd name="connsiteY7" fmla="*/ 729687 h 774776"/>
              <a:gd name="connsiteX8" fmla="*/ 728416 w 774776"/>
              <a:gd name="connsiteY8" fmla="*/ 389293 h 774776"/>
              <a:gd name="connsiteX9" fmla="*/ 388023 w 774776"/>
              <a:gd name="connsiteY9" fmla="*/ 48900 h 7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4776" h="774776">
                <a:moveTo>
                  <a:pt x="388023" y="766521"/>
                </a:moveTo>
                <a:cubicBezTo>
                  <a:pt x="179722" y="766521"/>
                  <a:pt x="9526" y="596324"/>
                  <a:pt x="9526" y="388023"/>
                </a:cubicBezTo>
                <a:cubicBezTo>
                  <a:pt x="9526" y="179723"/>
                  <a:pt x="179722" y="9526"/>
                  <a:pt x="388023" y="9526"/>
                </a:cubicBezTo>
                <a:cubicBezTo>
                  <a:pt x="596323" y="9526"/>
                  <a:pt x="766520" y="179723"/>
                  <a:pt x="766520" y="388023"/>
                </a:cubicBezTo>
                <a:cubicBezTo>
                  <a:pt x="766520" y="596324"/>
                  <a:pt x="596323" y="766521"/>
                  <a:pt x="388023" y="766521"/>
                </a:cubicBezTo>
                <a:close/>
                <a:moveTo>
                  <a:pt x="388023" y="48900"/>
                </a:moveTo>
                <a:cubicBezTo>
                  <a:pt x="200045" y="48900"/>
                  <a:pt x="47630" y="201315"/>
                  <a:pt x="47630" y="389293"/>
                </a:cubicBezTo>
                <a:cubicBezTo>
                  <a:pt x="47630" y="577272"/>
                  <a:pt x="200045" y="729687"/>
                  <a:pt x="388023" y="729687"/>
                </a:cubicBezTo>
                <a:cubicBezTo>
                  <a:pt x="576001" y="729687"/>
                  <a:pt x="728416" y="577272"/>
                  <a:pt x="728416" y="389293"/>
                </a:cubicBezTo>
                <a:cubicBezTo>
                  <a:pt x="728416" y="201315"/>
                  <a:pt x="576001" y="48900"/>
                  <a:pt x="388023" y="48900"/>
                </a:cubicBezTo>
                <a:close/>
              </a:path>
            </a:pathLst>
          </a:custGeom>
          <a:solidFill>
            <a:srgbClr val="FFFFFF"/>
          </a:solidFill>
          <a:ln w="9525" cap="flat">
            <a:noFill/>
            <a:prstDash val="solid"/>
            <a:miter/>
          </a:ln>
        </p:spPr>
        <p:txBody>
          <a:bodyPr rtlCol="0" anchor="ctr"/>
          <a:lstStyle/>
          <a:p>
            <a:pPr rtl="0"/>
            <a:endParaRPr lang="fr-FR" noProof="0" dirty="0"/>
          </a:p>
        </p:txBody>
      </p:sp>
      <p:sp>
        <p:nvSpPr>
          <p:cNvPr id="42" name="Forme libre : Forme 41">
            <a:extLst>
              <a:ext uri="{FF2B5EF4-FFF2-40B4-BE49-F238E27FC236}">
                <a16:creationId xmlns:a16="http://schemas.microsoft.com/office/drawing/2014/main" id="{7E4E0103-B430-4F31-B26F-21E197A41135}"/>
              </a:ext>
            </a:extLst>
          </p:cNvPr>
          <p:cNvSpPr/>
          <p:nvPr/>
        </p:nvSpPr>
        <p:spPr>
          <a:xfrm>
            <a:off x="7329938" y="-9526"/>
            <a:ext cx="4864579" cy="2311628"/>
          </a:xfrm>
          <a:custGeom>
            <a:avLst/>
            <a:gdLst>
              <a:gd name="connsiteX0" fmla="*/ 2911080 w 4864578"/>
              <a:gd name="connsiteY0" fmla="*/ 9526 h 2311627"/>
              <a:gd name="connsiteX1" fmla="*/ 2824712 w 4864578"/>
              <a:gd name="connsiteY1" fmla="*/ 9526 h 2311627"/>
              <a:gd name="connsiteX2" fmla="*/ 378451 w 4864578"/>
              <a:gd name="connsiteY2" fmla="*/ 1216145 h 2311627"/>
              <a:gd name="connsiteX3" fmla="*/ 134587 w 4864578"/>
              <a:gd name="connsiteY3" fmla="*/ 1413014 h 2311627"/>
              <a:gd name="connsiteX4" fmla="*/ 71081 w 4864578"/>
              <a:gd name="connsiteY4" fmla="*/ 1983300 h 2311627"/>
              <a:gd name="connsiteX5" fmla="*/ 79972 w 4864578"/>
              <a:gd name="connsiteY5" fmla="*/ 2001082 h 2311627"/>
              <a:gd name="connsiteX6" fmla="*/ 270491 w 4864578"/>
              <a:gd name="connsiteY6" fmla="*/ 2214463 h 2311627"/>
              <a:gd name="connsiteX7" fmla="*/ 561349 w 4864578"/>
              <a:gd name="connsiteY7" fmla="*/ 2304642 h 2311627"/>
              <a:gd name="connsiteX8" fmla="*/ 875070 w 4864578"/>
              <a:gd name="connsiteY8" fmla="*/ 2223354 h 2311627"/>
              <a:gd name="connsiteX9" fmla="*/ 4860722 w 4864578"/>
              <a:gd name="connsiteY9" fmla="*/ 258470 h 2311627"/>
              <a:gd name="connsiteX10" fmla="*/ 4860722 w 4864578"/>
              <a:gd name="connsiteY10" fmla="*/ 216556 h 2311627"/>
              <a:gd name="connsiteX11" fmla="*/ 858558 w 4864578"/>
              <a:gd name="connsiteY11" fmla="*/ 2189061 h 2311627"/>
              <a:gd name="connsiteX12" fmla="*/ 293353 w 4864578"/>
              <a:gd name="connsiteY12" fmla="*/ 2182710 h 2311627"/>
              <a:gd name="connsiteX13" fmla="*/ 114265 w 4864578"/>
              <a:gd name="connsiteY13" fmla="*/ 1983300 h 2311627"/>
              <a:gd name="connsiteX14" fmla="*/ 105374 w 4864578"/>
              <a:gd name="connsiteY14" fmla="*/ 1965519 h 2311627"/>
              <a:gd name="connsiteX15" fmla="*/ 163800 w 4864578"/>
              <a:gd name="connsiteY15" fmla="*/ 1437147 h 2311627"/>
              <a:gd name="connsiteX16" fmla="*/ 396233 w 4864578"/>
              <a:gd name="connsiteY16" fmla="*/ 1249168 h 2311627"/>
              <a:gd name="connsiteX17" fmla="*/ 396233 w 4864578"/>
              <a:gd name="connsiteY17" fmla="*/ 1249168 h 2311627"/>
              <a:gd name="connsiteX18" fmla="*/ 2911080 w 4864578"/>
              <a:gd name="connsiteY18" fmla="*/ 9526 h 231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64578" h="2311627">
                <a:moveTo>
                  <a:pt x="2911080" y="9526"/>
                </a:moveTo>
                <a:lnTo>
                  <a:pt x="2824712" y="9526"/>
                </a:lnTo>
                <a:lnTo>
                  <a:pt x="378451" y="1216145"/>
                </a:lnTo>
                <a:cubicBezTo>
                  <a:pt x="373371" y="1218685"/>
                  <a:pt x="240007" y="1284732"/>
                  <a:pt x="134587" y="1413014"/>
                </a:cubicBezTo>
                <a:cubicBezTo>
                  <a:pt x="35518" y="1532406"/>
                  <a:pt x="-54662" y="1728005"/>
                  <a:pt x="71081" y="1983300"/>
                </a:cubicBezTo>
                <a:lnTo>
                  <a:pt x="79972" y="2001082"/>
                </a:lnTo>
                <a:cubicBezTo>
                  <a:pt x="82512" y="2006163"/>
                  <a:pt x="142208" y="2125554"/>
                  <a:pt x="270491" y="2214463"/>
                </a:cubicBezTo>
                <a:cubicBezTo>
                  <a:pt x="339077" y="2261458"/>
                  <a:pt x="436877" y="2304642"/>
                  <a:pt x="561349" y="2304642"/>
                </a:cubicBezTo>
                <a:cubicBezTo>
                  <a:pt x="651528" y="2304642"/>
                  <a:pt x="755678" y="2283050"/>
                  <a:pt x="875070" y="2223354"/>
                </a:cubicBezTo>
                <a:lnTo>
                  <a:pt x="4860722" y="258470"/>
                </a:lnTo>
                <a:lnTo>
                  <a:pt x="4860722" y="216556"/>
                </a:lnTo>
                <a:lnTo>
                  <a:pt x="858558" y="2189061"/>
                </a:lnTo>
                <a:cubicBezTo>
                  <a:pt x="643907" y="2294481"/>
                  <a:pt x="454659" y="2293211"/>
                  <a:pt x="293353" y="2182710"/>
                </a:cubicBezTo>
                <a:cubicBezTo>
                  <a:pt x="172691" y="2100152"/>
                  <a:pt x="114265" y="1984570"/>
                  <a:pt x="114265" y="1983300"/>
                </a:cubicBezTo>
                <a:lnTo>
                  <a:pt x="105374" y="1965519"/>
                </a:lnTo>
                <a:cubicBezTo>
                  <a:pt x="11385" y="1775000"/>
                  <a:pt x="30437" y="1597182"/>
                  <a:pt x="163800" y="1437147"/>
                </a:cubicBezTo>
                <a:cubicBezTo>
                  <a:pt x="264140" y="1315215"/>
                  <a:pt x="394963" y="1250438"/>
                  <a:pt x="396233" y="1249168"/>
                </a:cubicBezTo>
                <a:lnTo>
                  <a:pt x="396233" y="1249168"/>
                </a:lnTo>
                <a:lnTo>
                  <a:pt x="2911080" y="9526"/>
                </a:lnTo>
                <a:close/>
              </a:path>
            </a:pathLst>
          </a:custGeom>
          <a:solidFill>
            <a:schemeClr val="bg1"/>
          </a:solidFill>
          <a:ln w="9525" cap="flat">
            <a:noFill/>
            <a:prstDash val="solid"/>
            <a:miter/>
          </a:ln>
        </p:spPr>
        <p:txBody>
          <a:bodyPr rtlCol="0" anchor="ctr"/>
          <a:lstStyle/>
          <a:p>
            <a:pPr rtl="0"/>
            <a:endParaRPr lang="fr-FR" noProof="0" dirty="0"/>
          </a:p>
        </p:txBody>
      </p:sp>
      <p:sp>
        <p:nvSpPr>
          <p:cNvPr id="44" name="Forme libre : Forme 43">
            <a:extLst>
              <a:ext uri="{FF2B5EF4-FFF2-40B4-BE49-F238E27FC236}">
                <a16:creationId xmlns:a16="http://schemas.microsoft.com/office/drawing/2014/main" id="{65525C01-736F-4E07-B20A-72ABE0F38C9F}"/>
              </a:ext>
            </a:extLst>
          </p:cNvPr>
          <p:cNvSpPr/>
          <p:nvPr/>
        </p:nvSpPr>
        <p:spPr>
          <a:xfrm>
            <a:off x="9766949" y="442639"/>
            <a:ext cx="2425939" cy="2603756"/>
          </a:xfrm>
          <a:custGeom>
            <a:avLst/>
            <a:gdLst>
              <a:gd name="connsiteX0" fmla="*/ 2423711 w 2425938"/>
              <a:gd name="connsiteY0" fmla="*/ 1877880 h 2603756"/>
              <a:gd name="connsiteX1" fmla="*/ 1236144 w 2425938"/>
              <a:gd name="connsiteY1" fmla="*/ 2463408 h 2603756"/>
              <a:gd name="connsiteX2" fmla="*/ 429615 w 2425938"/>
              <a:gd name="connsiteY2" fmla="*/ 2415143 h 2603756"/>
              <a:gd name="connsiteX3" fmla="*/ 160348 w 2425938"/>
              <a:gd name="connsiteY3" fmla="*/ 2097612 h 2603756"/>
              <a:gd name="connsiteX4" fmla="*/ 146377 w 2425938"/>
              <a:gd name="connsiteY4" fmla="*/ 2069669 h 2603756"/>
              <a:gd name="connsiteX5" fmla="*/ 194642 w 2425938"/>
              <a:gd name="connsiteY5" fmla="*/ 1263139 h 2603756"/>
              <a:gd name="connsiteX6" fmla="*/ 512173 w 2425938"/>
              <a:gd name="connsiteY6" fmla="*/ 993873 h 2603756"/>
              <a:gd name="connsiteX7" fmla="*/ 2423711 w 2425938"/>
              <a:gd name="connsiteY7" fmla="*/ 51440 h 2603756"/>
              <a:gd name="connsiteX8" fmla="*/ 2423711 w 2425938"/>
              <a:gd name="connsiteY8" fmla="*/ 9526 h 2603756"/>
              <a:gd name="connsiteX9" fmla="*/ 494391 w 2425938"/>
              <a:gd name="connsiteY9" fmla="*/ 960850 h 2603756"/>
              <a:gd name="connsiteX10" fmla="*/ 164159 w 2425938"/>
              <a:gd name="connsiteY10" fmla="*/ 1240277 h 2603756"/>
              <a:gd name="connsiteX11" fmla="*/ 112083 w 2425938"/>
              <a:gd name="connsiteY11" fmla="*/ 2088721 h 2603756"/>
              <a:gd name="connsiteX12" fmla="*/ 126055 w 2425938"/>
              <a:gd name="connsiteY12" fmla="*/ 2116664 h 2603756"/>
              <a:gd name="connsiteX13" fmla="*/ 405483 w 2425938"/>
              <a:gd name="connsiteY13" fmla="*/ 2446896 h 2603756"/>
              <a:gd name="connsiteX14" fmla="*/ 851296 w 2425938"/>
              <a:gd name="connsiteY14" fmla="*/ 2601851 h 2603756"/>
              <a:gd name="connsiteX15" fmla="*/ 1252656 w 2425938"/>
              <a:gd name="connsiteY15" fmla="*/ 2498971 h 2603756"/>
              <a:gd name="connsiteX16" fmla="*/ 2422441 w 2425938"/>
              <a:gd name="connsiteY16" fmla="*/ 1922334 h 2603756"/>
              <a:gd name="connsiteX17" fmla="*/ 2422441 w 2425938"/>
              <a:gd name="connsiteY17" fmla="*/ 1877880 h 26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5938" h="2603756">
                <a:moveTo>
                  <a:pt x="2423711" y="1877880"/>
                </a:moveTo>
                <a:lnTo>
                  <a:pt x="1236144" y="2463408"/>
                </a:lnTo>
                <a:cubicBezTo>
                  <a:pt x="937665" y="2610742"/>
                  <a:pt x="665858" y="2594231"/>
                  <a:pt x="429615" y="2415143"/>
                </a:cubicBezTo>
                <a:cubicBezTo>
                  <a:pt x="251797" y="2280510"/>
                  <a:pt x="160348" y="2098882"/>
                  <a:pt x="160348" y="2097612"/>
                </a:cubicBezTo>
                <a:lnTo>
                  <a:pt x="146377" y="2069669"/>
                </a:lnTo>
                <a:cubicBezTo>
                  <a:pt x="-957" y="1771190"/>
                  <a:pt x="15554" y="1499383"/>
                  <a:pt x="194642" y="1263139"/>
                </a:cubicBezTo>
                <a:cubicBezTo>
                  <a:pt x="329275" y="1085322"/>
                  <a:pt x="509632" y="995143"/>
                  <a:pt x="512173" y="993873"/>
                </a:cubicBezTo>
                <a:lnTo>
                  <a:pt x="2423711" y="51440"/>
                </a:lnTo>
                <a:lnTo>
                  <a:pt x="2423711" y="9526"/>
                </a:lnTo>
                <a:lnTo>
                  <a:pt x="494391" y="960850"/>
                </a:lnTo>
                <a:cubicBezTo>
                  <a:pt x="486770" y="964660"/>
                  <a:pt x="303873" y="1056109"/>
                  <a:pt x="164159" y="1240277"/>
                </a:cubicBezTo>
                <a:cubicBezTo>
                  <a:pt x="34606" y="1411744"/>
                  <a:pt x="-80976" y="1697522"/>
                  <a:pt x="112083" y="2088721"/>
                </a:cubicBezTo>
                <a:lnTo>
                  <a:pt x="126055" y="2116664"/>
                </a:lnTo>
                <a:cubicBezTo>
                  <a:pt x="129865" y="2124284"/>
                  <a:pt x="221315" y="2307182"/>
                  <a:pt x="405483" y="2446896"/>
                </a:cubicBezTo>
                <a:cubicBezTo>
                  <a:pt x="510903" y="2526914"/>
                  <a:pt x="660778" y="2601851"/>
                  <a:pt x="851296" y="2601851"/>
                </a:cubicBezTo>
                <a:cubicBezTo>
                  <a:pt x="969418" y="2601851"/>
                  <a:pt x="1104052" y="2572638"/>
                  <a:pt x="1252656" y="2498971"/>
                </a:cubicBezTo>
                <a:lnTo>
                  <a:pt x="2422441" y="1922334"/>
                </a:lnTo>
                <a:lnTo>
                  <a:pt x="2422441" y="1877880"/>
                </a:lnTo>
                <a:close/>
              </a:path>
            </a:pathLst>
          </a:custGeom>
          <a:solidFill>
            <a:schemeClr val="bg1"/>
          </a:solidFill>
          <a:ln w="9525" cap="flat">
            <a:noFill/>
            <a:prstDash val="solid"/>
            <a:miter/>
          </a:ln>
        </p:spPr>
        <p:txBody>
          <a:bodyPr rtlCol="0" anchor="ctr"/>
          <a:lstStyle/>
          <a:p>
            <a:pPr rtl="0"/>
            <a:endParaRPr lang="fr-FR" noProof="0" dirty="0"/>
          </a:p>
        </p:txBody>
      </p:sp>
      <p:sp>
        <p:nvSpPr>
          <p:cNvPr id="48" name="Forme libre : Forme 47">
            <a:extLst>
              <a:ext uri="{FF2B5EF4-FFF2-40B4-BE49-F238E27FC236}">
                <a16:creationId xmlns:a16="http://schemas.microsoft.com/office/drawing/2014/main" id="{49472789-B79C-464F-9D88-E51F8B5062D3}"/>
              </a:ext>
            </a:extLst>
          </p:cNvPr>
          <p:cNvSpPr/>
          <p:nvPr userDrawn="1"/>
        </p:nvSpPr>
        <p:spPr>
          <a:xfrm>
            <a:off x="-9526" y="2340318"/>
            <a:ext cx="2870483" cy="2540250"/>
          </a:xfrm>
          <a:custGeom>
            <a:avLst/>
            <a:gdLst>
              <a:gd name="connsiteX0" fmla="*/ 2481189 w 2870482"/>
              <a:gd name="connsiteY0" fmla="*/ 1064887 h 2540250"/>
              <a:gd name="connsiteX1" fmla="*/ 1678470 w 2870482"/>
              <a:gd name="connsiteY1" fmla="*/ 1461166 h 2540250"/>
              <a:gd name="connsiteX2" fmla="*/ 1406664 w 2870482"/>
              <a:gd name="connsiteY2" fmla="*/ 1448465 h 2540250"/>
              <a:gd name="connsiteX3" fmla="*/ 9526 w 2870482"/>
              <a:gd name="connsiteY3" fmla="*/ 2136873 h 2540250"/>
              <a:gd name="connsiteX4" fmla="*/ 9526 w 2870482"/>
              <a:gd name="connsiteY4" fmla="*/ 2531882 h 2540250"/>
              <a:gd name="connsiteX5" fmla="*/ 1564159 w 2870482"/>
              <a:gd name="connsiteY5" fmla="*/ 1765996 h 2540250"/>
              <a:gd name="connsiteX6" fmla="*/ 1708953 w 2870482"/>
              <a:gd name="connsiteY6" fmla="*/ 1500540 h 2540250"/>
              <a:gd name="connsiteX7" fmla="*/ 1706413 w 2870482"/>
              <a:gd name="connsiteY7" fmla="*/ 1494189 h 2540250"/>
              <a:gd name="connsiteX8" fmla="*/ 1703873 w 2870482"/>
              <a:gd name="connsiteY8" fmla="*/ 1490379 h 2540250"/>
              <a:gd name="connsiteX9" fmla="*/ 2498971 w 2870482"/>
              <a:gd name="connsiteY9" fmla="*/ 1097910 h 2540250"/>
              <a:gd name="connsiteX10" fmla="*/ 2806341 w 2870482"/>
              <a:gd name="connsiteY10" fmla="*/ 330755 h 2540250"/>
              <a:gd name="connsiteX11" fmla="*/ 2797450 w 2870482"/>
              <a:gd name="connsiteY11" fmla="*/ 312973 h 2540250"/>
              <a:gd name="connsiteX12" fmla="*/ 2002352 w 2870482"/>
              <a:gd name="connsiteY12" fmla="*/ 90701 h 2540250"/>
              <a:gd name="connsiteX13" fmla="*/ 9526 w 2870482"/>
              <a:gd name="connsiteY13" fmla="*/ 1073778 h 2540250"/>
              <a:gd name="connsiteX14" fmla="*/ 9526 w 2870482"/>
              <a:gd name="connsiteY14" fmla="*/ 1115692 h 2540250"/>
              <a:gd name="connsiteX15" fmla="*/ 2017594 w 2870482"/>
              <a:gd name="connsiteY15" fmla="*/ 124994 h 2540250"/>
              <a:gd name="connsiteX16" fmla="*/ 2582799 w 2870482"/>
              <a:gd name="connsiteY16" fmla="*/ 131345 h 2540250"/>
              <a:gd name="connsiteX17" fmla="*/ 2761887 w 2870482"/>
              <a:gd name="connsiteY17" fmla="*/ 330755 h 2540250"/>
              <a:gd name="connsiteX18" fmla="*/ 2770778 w 2870482"/>
              <a:gd name="connsiteY18" fmla="*/ 348536 h 2540250"/>
              <a:gd name="connsiteX19" fmla="*/ 2712352 w 2870482"/>
              <a:gd name="connsiteY19" fmla="*/ 876908 h 2540250"/>
              <a:gd name="connsiteX20" fmla="*/ 2481189 w 2870482"/>
              <a:gd name="connsiteY20" fmla="*/ 1064887 h 254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70482" h="2540250">
                <a:moveTo>
                  <a:pt x="2481189" y="1064887"/>
                </a:moveTo>
                <a:lnTo>
                  <a:pt x="1678470" y="1461166"/>
                </a:lnTo>
                <a:cubicBezTo>
                  <a:pt x="1640366" y="1423062"/>
                  <a:pt x="1556538" y="1374797"/>
                  <a:pt x="1406664" y="1448465"/>
                </a:cubicBezTo>
                <a:lnTo>
                  <a:pt x="9526" y="2136873"/>
                </a:lnTo>
                <a:lnTo>
                  <a:pt x="9526" y="2531882"/>
                </a:lnTo>
                <a:lnTo>
                  <a:pt x="1564159" y="1765996"/>
                </a:lnTo>
                <a:cubicBezTo>
                  <a:pt x="1564159" y="1765996"/>
                  <a:pt x="1785161" y="1656765"/>
                  <a:pt x="1708953" y="1500540"/>
                </a:cubicBezTo>
                <a:lnTo>
                  <a:pt x="1706413" y="1494189"/>
                </a:lnTo>
                <a:cubicBezTo>
                  <a:pt x="1706413" y="1494189"/>
                  <a:pt x="1705143" y="1492919"/>
                  <a:pt x="1703873" y="1490379"/>
                </a:cubicBezTo>
                <a:lnTo>
                  <a:pt x="2498971" y="1097910"/>
                </a:lnTo>
                <a:cubicBezTo>
                  <a:pt x="2504051" y="1095370"/>
                  <a:pt x="3047665" y="819753"/>
                  <a:pt x="2806341" y="330755"/>
                </a:cubicBezTo>
                <a:lnTo>
                  <a:pt x="2797450" y="312973"/>
                </a:lnTo>
                <a:cubicBezTo>
                  <a:pt x="2794910" y="307892"/>
                  <a:pt x="2547236" y="-178566"/>
                  <a:pt x="2002352" y="90701"/>
                </a:cubicBezTo>
                <a:lnTo>
                  <a:pt x="9526" y="1073778"/>
                </a:lnTo>
                <a:lnTo>
                  <a:pt x="9526" y="1115692"/>
                </a:lnTo>
                <a:lnTo>
                  <a:pt x="2017594" y="124994"/>
                </a:lnTo>
                <a:cubicBezTo>
                  <a:pt x="2232245" y="19574"/>
                  <a:pt x="2421493" y="20844"/>
                  <a:pt x="2582799" y="131345"/>
                </a:cubicBezTo>
                <a:cubicBezTo>
                  <a:pt x="2703461" y="213903"/>
                  <a:pt x="2761887" y="329484"/>
                  <a:pt x="2761887" y="330755"/>
                </a:cubicBezTo>
                <a:lnTo>
                  <a:pt x="2770778" y="348536"/>
                </a:lnTo>
                <a:cubicBezTo>
                  <a:pt x="2864767" y="539055"/>
                  <a:pt x="2845715" y="716873"/>
                  <a:pt x="2712352" y="876908"/>
                </a:cubicBezTo>
                <a:cubicBezTo>
                  <a:pt x="2613282" y="998840"/>
                  <a:pt x="2482459" y="1063617"/>
                  <a:pt x="2481189" y="1064887"/>
                </a:cubicBezTo>
                <a:close/>
              </a:path>
            </a:pathLst>
          </a:custGeom>
          <a:solidFill>
            <a:schemeClr val="bg1"/>
          </a:solidFill>
          <a:ln w="9525" cap="flat">
            <a:noFill/>
            <a:prstDash val="solid"/>
            <a:miter/>
          </a:ln>
        </p:spPr>
        <p:txBody>
          <a:bodyPr rtlCol="0" anchor="ctr"/>
          <a:lstStyle/>
          <a:p>
            <a:pPr rtl="0"/>
            <a:endParaRPr lang="fr-FR" noProof="0" dirty="0"/>
          </a:p>
        </p:txBody>
      </p:sp>
    </p:spTree>
    <p:extLst>
      <p:ext uri="{BB962C8B-B14F-4D97-AF65-F5344CB8AC3E}">
        <p14:creationId xmlns:p14="http://schemas.microsoft.com/office/powerpoint/2010/main" val="3310698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 vidéo">
    <p:spTree>
      <p:nvGrpSpPr>
        <p:cNvPr id="1" name=""/>
        <p:cNvGrpSpPr/>
        <p:nvPr/>
      </p:nvGrpSpPr>
      <p:grpSpPr>
        <a:xfrm>
          <a:off x="0" y="0"/>
          <a:ext cx="0" cy="0"/>
          <a:chOff x="0" y="0"/>
          <a:chExt cx="0" cy="0"/>
        </a:xfrm>
      </p:grpSpPr>
      <p:sp>
        <p:nvSpPr>
          <p:cNvPr id="25" name="Ovale 24">
            <a:extLst>
              <a:ext uri="{FF2B5EF4-FFF2-40B4-BE49-F238E27FC236}">
                <a16:creationId xmlns:a16="http://schemas.microsoft.com/office/drawing/2014/main" id="{DD823940-1850-4484-BDCE-3D9B898D6787}"/>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6" name="Graphisme 12">
            <a:extLst>
              <a:ext uri="{FF2B5EF4-FFF2-40B4-BE49-F238E27FC236}">
                <a16:creationId xmlns:a16="http://schemas.microsoft.com/office/drawing/2014/main" id="{6FFA8582-48C8-4154-ACF0-5F6412FAAE0C}"/>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noProof="0" dirty="0"/>
          </a:p>
        </p:txBody>
      </p:sp>
      <p:sp>
        <p:nvSpPr>
          <p:cNvPr id="8" name="Espace réservé d’élément multimédia 7">
            <a:extLst>
              <a:ext uri="{FF2B5EF4-FFF2-40B4-BE49-F238E27FC236}">
                <a16:creationId xmlns:a16="http://schemas.microsoft.com/office/drawing/2014/main" id="{FBCC61A6-FEB7-4CD2-9686-FB5F1EB66A10}"/>
              </a:ext>
            </a:extLst>
          </p:cNvPr>
          <p:cNvSpPr>
            <a:spLocks noGrp="1"/>
          </p:cNvSpPr>
          <p:nvPr>
            <p:ph type="media" sz="quarter" idx="17"/>
          </p:nvPr>
        </p:nvSpPr>
        <p:spPr>
          <a:xfrm>
            <a:off x="911225" y="908050"/>
            <a:ext cx="10369550" cy="4660900"/>
          </a:xfrm>
        </p:spPr>
        <p:txBody>
          <a:bodyPr rtlCol="0" anchor="ctr" anchorCtr="0">
            <a:normAutofit/>
          </a:bodyPr>
          <a:lstStyle>
            <a:lvl1pPr marL="0" indent="0" algn="ctr">
              <a:buNone/>
              <a:defRPr sz="1600">
                <a:solidFill>
                  <a:schemeClr val="tx1">
                    <a:lumMod val="50000"/>
                    <a:lumOff val="50000"/>
                  </a:schemeClr>
                </a:solidFill>
              </a:defRPr>
            </a:lvl1pPr>
          </a:lstStyle>
          <a:p>
            <a:pPr rtl="0"/>
            <a:r>
              <a:rPr lang="fr-FR" noProof="0"/>
              <a:t>Cliquez sur l'icône pour ajouter l'élément multimédia</a:t>
            </a:r>
            <a:endParaRPr lang="fr-FR" noProof="0" dirty="0"/>
          </a:p>
        </p:txBody>
      </p:sp>
      <p:sp>
        <p:nvSpPr>
          <p:cNvPr id="6" name="Espace réservé du pied de page 5">
            <a:extLst>
              <a:ext uri="{FF2B5EF4-FFF2-40B4-BE49-F238E27FC236}">
                <a16:creationId xmlns:a16="http://schemas.microsoft.com/office/drawing/2014/main" id="{FC208BCD-3B7E-49DF-8BF5-68AE9DD7D786}"/>
              </a:ext>
            </a:extLst>
          </p:cNvPr>
          <p:cNvSpPr>
            <a:spLocks noGrp="1"/>
          </p:cNvSpPr>
          <p:nvPr>
            <p:ph type="ftr" sz="quarter" idx="11"/>
          </p:nvPr>
        </p:nvSpPr>
        <p:spPr>
          <a:xfrm>
            <a:off x="812290" y="5797769"/>
            <a:ext cx="2388110" cy="365125"/>
          </a:xfrm>
          <a:prstGeom prst="rect">
            <a:avLst/>
          </a:prstGeom>
        </p:spPr>
        <p:txBody>
          <a:bodyPr rtlCol="0"/>
          <a:lstStyle/>
          <a:p>
            <a:pPr rtl="0"/>
            <a:r>
              <a:rPr lang="fr-FR" noProof="0" dirty="0"/>
              <a:t>AJOUTER UN PIED DE PAGE</a:t>
            </a:r>
          </a:p>
        </p:txBody>
      </p:sp>
      <p:sp>
        <p:nvSpPr>
          <p:cNvPr id="7" name="Espace réservé du numéro de diapositive 6">
            <a:extLst>
              <a:ext uri="{FF2B5EF4-FFF2-40B4-BE49-F238E27FC236}">
                <a16:creationId xmlns:a16="http://schemas.microsoft.com/office/drawing/2014/main" id="{B41517C1-CBB7-46B0-99AA-8512104026B7}"/>
              </a:ext>
            </a:extLst>
          </p:cNvPr>
          <p:cNvSpPr>
            <a:spLocks noGrp="1"/>
          </p:cNvSpPr>
          <p:nvPr>
            <p:ph type="sldNum" sz="quarter" idx="12"/>
          </p:nvPr>
        </p:nvSpPr>
        <p:spPr/>
        <p:txBody>
          <a:bodyPr rtlCol="0"/>
          <a:lstStyle/>
          <a:p>
            <a:pPr rtl="0"/>
            <a:fld id="{D495E168-DA5E-4888-8D8A-92B118324C14}" type="slidenum">
              <a:rPr lang="fr-FR" noProof="0" smtClean="0"/>
              <a:t>‹N°›</a:t>
            </a:fld>
            <a:endParaRPr lang="fr-FR" noProof="0" dirty="0"/>
          </a:p>
        </p:txBody>
      </p:sp>
      <p:sp>
        <p:nvSpPr>
          <p:cNvPr id="11" name="Forme libre : Forme 10">
            <a:extLst>
              <a:ext uri="{FF2B5EF4-FFF2-40B4-BE49-F238E27FC236}">
                <a16:creationId xmlns:a16="http://schemas.microsoft.com/office/drawing/2014/main" id="{B8EAB5B0-43C3-4F9F-98FF-253CBE6C9668}"/>
              </a:ext>
            </a:extLst>
          </p:cNvPr>
          <p:cNvSpPr/>
          <p:nvPr/>
        </p:nvSpPr>
        <p:spPr>
          <a:xfrm>
            <a:off x="8807428" y="2003790"/>
            <a:ext cx="775201" cy="774776"/>
          </a:xfrm>
          <a:custGeom>
            <a:avLst/>
            <a:gdLst>
              <a:gd name="connsiteX0" fmla="*/ 388023 w 774776"/>
              <a:gd name="connsiteY0" fmla="*/ 766520 h 774776"/>
              <a:gd name="connsiteX1" fmla="*/ 9526 w 774776"/>
              <a:gd name="connsiteY1" fmla="*/ 388023 h 774776"/>
              <a:gd name="connsiteX2" fmla="*/ 388023 w 774776"/>
              <a:gd name="connsiteY2" fmla="*/ 9526 h 774776"/>
              <a:gd name="connsiteX3" fmla="*/ 766521 w 774776"/>
              <a:gd name="connsiteY3" fmla="*/ 388023 h 774776"/>
              <a:gd name="connsiteX4" fmla="*/ 388023 w 774776"/>
              <a:gd name="connsiteY4" fmla="*/ 766520 h 774776"/>
              <a:gd name="connsiteX5" fmla="*/ 388023 w 774776"/>
              <a:gd name="connsiteY5" fmla="*/ 48900 h 774776"/>
              <a:gd name="connsiteX6" fmla="*/ 47630 w 774776"/>
              <a:gd name="connsiteY6" fmla="*/ 389293 h 774776"/>
              <a:gd name="connsiteX7" fmla="*/ 388023 w 774776"/>
              <a:gd name="connsiteY7" fmla="*/ 729687 h 774776"/>
              <a:gd name="connsiteX8" fmla="*/ 728417 w 774776"/>
              <a:gd name="connsiteY8" fmla="*/ 389293 h 774776"/>
              <a:gd name="connsiteX9" fmla="*/ 388023 w 774776"/>
              <a:gd name="connsiteY9" fmla="*/ 48900 h 7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4776" h="774776">
                <a:moveTo>
                  <a:pt x="388023" y="766520"/>
                </a:moveTo>
                <a:cubicBezTo>
                  <a:pt x="179723" y="766520"/>
                  <a:pt x="9526" y="596324"/>
                  <a:pt x="9526" y="388023"/>
                </a:cubicBezTo>
                <a:cubicBezTo>
                  <a:pt x="9526" y="179723"/>
                  <a:pt x="179723" y="9526"/>
                  <a:pt x="388023" y="9526"/>
                </a:cubicBezTo>
                <a:cubicBezTo>
                  <a:pt x="596324" y="9526"/>
                  <a:pt x="766521" y="179723"/>
                  <a:pt x="766521" y="388023"/>
                </a:cubicBezTo>
                <a:cubicBezTo>
                  <a:pt x="766521" y="596324"/>
                  <a:pt x="596324" y="766520"/>
                  <a:pt x="388023" y="766520"/>
                </a:cubicBezTo>
                <a:close/>
                <a:moveTo>
                  <a:pt x="388023" y="48900"/>
                </a:moveTo>
                <a:cubicBezTo>
                  <a:pt x="200045" y="48900"/>
                  <a:pt x="47630" y="201315"/>
                  <a:pt x="47630" y="389293"/>
                </a:cubicBezTo>
                <a:cubicBezTo>
                  <a:pt x="47630" y="577272"/>
                  <a:pt x="200045" y="729687"/>
                  <a:pt x="388023" y="729687"/>
                </a:cubicBezTo>
                <a:cubicBezTo>
                  <a:pt x="576002" y="729687"/>
                  <a:pt x="728417" y="577272"/>
                  <a:pt x="728417" y="389293"/>
                </a:cubicBezTo>
                <a:cubicBezTo>
                  <a:pt x="728417" y="201315"/>
                  <a:pt x="576002" y="48900"/>
                  <a:pt x="388023" y="48900"/>
                </a:cubicBezTo>
                <a:close/>
              </a:path>
            </a:pathLst>
          </a:custGeom>
          <a:solidFill>
            <a:schemeClr val="bg1"/>
          </a:solidFill>
          <a:ln w="9525" cap="flat">
            <a:noFill/>
            <a:prstDash val="solid"/>
            <a:miter/>
          </a:ln>
        </p:spPr>
        <p:txBody>
          <a:bodyPr rtlCol="0" anchor="ctr"/>
          <a:lstStyle/>
          <a:p>
            <a:pPr rtl="0"/>
            <a:endParaRPr lang="fr-FR" noProof="0" dirty="0"/>
          </a:p>
        </p:txBody>
      </p:sp>
      <p:sp>
        <p:nvSpPr>
          <p:cNvPr id="15" name="Forme libre : Forme 14">
            <a:extLst>
              <a:ext uri="{FF2B5EF4-FFF2-40B4-BE49-F238E27FC236}">
                <a16:creationId xmlns:a16="http://schemas.microsoft.com/office/drawing/2014/main" id="{06A97B71-3A84-4844-BDB5-E3F77302BBC0}"/>
              </a:ext>
            </a:extLst>
          </p:cNvPr>
          <p:cNvSpPr/>
          <p:nvPr userDrawn="1"/>
        </p:nvSpPr>
        <p:spPr>
          <a:xfrm>
            <a:off x="9780046" y="430740"/>
            <a:ext cx="2414562" cy="2578354"/>
          </a:xfrm>
          <a:custGeom>
            <a:avLst/>
            <a:gdLst>
              <a:gd name="connsiteX0" fmla="*/ 2412164 w 2413237"/>
              <a:gd name="connsiteY0" fmla="*/ 12701 h 2578354"/>
              <a:gd name="connsiteX1" fmla="*/ 487924 w 2413237"/>
              <a:gd name="connsiteY1" fmla="*/ 962755 h 2578354"/>
              <a:gd name="connsiteX2" fmla="*/ 113238 w 2413237"/>
              <a:gd name="connsiteY2" fmla="*/ 2065224 h 2578354"/>
              <a:gd name="connsiteX3" fmla="*/ 127209 w 2413237"/>
              <a:gd name="connsiteY3" fmla="*/ 2093166 h 2578354"/>
              <a:gd name="connsiteX4" fmla="*/ 1229678 w 2413237"/>
              <a:gd name="connsiteY4" fmla="*/ 2467853 h 2578354"/>
              <a:gd name="connsiteX5" fmla="*/ 2412164 w 2413237"/>
              <a:gd name="connsiteY5" fmla="*/ 1884866 h 2578354"/>
              <a:gd name="connsiteX6" fmla="*/ 2412164 w 2413237"/>
              <a:gd name="connsiteY6" fmla="*/ 12701 h 257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3237" h="2578354">
                <a:moveTo>
                  <a:pt x="2412164" y="12701"/>
                </a:moveTo>
                <a:lnTo>
                  <a:pt x="487924" y="962755"/>
                </a:lnTo>
                <a:cubicBezTo>
                  <a:pt x="487924" y="962755"/>
                  <a:pt x="-250018" y="1327281"/>
                  <a:pt x="113238" y="2065224"/>
                </a:cubicBezTo>
                <a:lnTo>
                  <a:pt x="127209" y="2093166"/>
                </a:lnTo>
                <a:cubicBezTo>
                  <a:pt x="127209" y="2093166"/>
                  <a:pt x="491735" y="2831109"/>
                  <a:pt x="1229678" y="2467853"/>
                </a:cubicBezTo>
                <a:lnTo>
                  <a:pt x="2412164" y="1884866"/>
                </a:lnTo>
                <a:lnTo>
                  <a:pt x="2412164" y="12701"/>
                </a:lnTo>
                <a:close/>
              </a:path>
            </a:pathLst>
          </a:custGeom>
          <a:solidFill>
            <a:schemeClr val="accent3"/>
          </a:solidFill>
          <a:ln w="12700" cap="flat">
            <a:noFill/>
            <a:prstDash val="solid"/>
            <a:miter/>
          </a:ln>
        </p:spPr>
        <p:txBody>
          <a:bodyPr rtlCol="0" anchor="ctr"/>
          <a:lstStyle/>
          <a:p>
            <a:pPr rtl="0"/>
            <a:endParaRPr lang="fr-FR" noProof="0" dirty="0"/>
          </a:p>
        </p:txBody>
      </p:sp>
      <p:sp>
        <p:nvSpPr>
          <p:cNvPr id="16" name="Forme libre : Forme 15">
            <a:extLst>
              <a:ext uri="{FF2B5EF4-FFF2-40B4-BE49-F238E27FC236}">
                <a16:creationId xmlns:a16="http://schemas.microsoft.com/office/drawing/2014/main" id="{030939C4-65C9-4508-8EFE-F715B9946844}"/>
              </a:ext>
            </a:extLst>
          </p:cNvPr>
          <p:cNvSpPr/>
          <p:nvPr/>
        </p:nvSpPr>
        <p:spPr>
          <a:xfrm>
            <a:off x="9762774" y="410418"/>
            <a:ext cx="2439977" cy="2616458"/>
          </a:xfrm>
          <a:custGeom>
            <a:avLst/>
            <a:gdLst>
              <a:gd name="connsiteX0" fmla="*/ 2429427 w 2438640"/>
              <a:gd name="connsiteY0" fmla="*/ 1882326 h 2616457"/>
              <a:gd name="connsiteX1" fmla="*/ 1238050 w 2438640"/>
              <a:gd name="connsiteY1" fmla="*/ 2469123 h 2616457"/>
              <a:gd name="connsiteX2" fmla="*/ 431520 w 2438640"/>
              <a:gd name="connsiteY2" fmla="*/ 2420859 h 2616457"/>
              <a:gd name="connsiteX3" fmla="*/ 162253 w 2438640"/>
              <a:gd name="connsiteY3" fmla="*/ 2103327 h 2616457"/>
              <a:gd name="connsiteX4" fmla="*/ 148282 w 2438640"/>
              <a:gd name="connsiteY4" fmla="*/ 2075385 h 2616457"/>
              <a:gd name="connsiteX5" fmla="*/ 196547 w 2438640"/>
              <a:gd name="connsiteY5" fmla="*/ 1268855 h 2616457"/>
              <a:gd name="connsiteX6" fmla="*/ 514078 w 2438640"/>
              <a:gd name="connsiteY6" fmla="*/ 999589 h 2616457"/>
              <a:gd name="connsiteX7" fmla="*/ 2430697 w 2438640"/>
              <a:gd name="connsiteY7" fmla="*/ 54615 h 2616457"/>
              <a:gd name="connsiteX8" fmla="*/ 2430697 w 2438640"/>
              <a:gd name="connsiteY8" fmla="*/ 12701 h 2616457"/>
              <a:gd name="connsiteX9" fmla="*/ 497567 w 2438640"/>
              <a:gd name="connsiteY9" fmla="*/ 965295 h 2616457"/>
              <a:gd name="connsiteX10" fmla="*/ 167334 w 2438640"/>
              <a:gd name="connsiteY10" fmla="*/ 1244723 h 2616457"/>
              <a:gd name="connsiteX11" fmla="*/ 115259 w 2438640"/>
              <a:gd name="connsiteY11" fmla="*/ 2093166 h 2616457"/>
              <a:gd name="connsiteX12" fmla="*/ 129231 w 2438640"/>
              <a:gd name="connsiteY12" fmla="*/ 2121109 h 2616457"/>
              <a:gd name="connsiteX13" fmla="*/ 408658 w 2438640"/>
              <a:gd name="connsiteY13" fmla="*/ 2451342 h 2616457"/>
              <a:gd name="connsiteX14" fmla="*/ 854472 w 2438640"/>
              <a:gd name="connsiteY14" fmla="*/ 2606297 h 2616457"/>
              <a:gd name="connsiteX15" fmla="*/ 1255831 w 2438640"/>
              <a:gd name="connsiteY15" fmla="*/ 2503417 h 2616457"/>
              <a:gd name="connsiteX16" fmla="*/ 2429427 w 2438640"/>
              <a:gd name="connsiteY16" fmla="*/ 1924240 h 2616457"/>
              <a:gd name="connsiteX17" fmla="*/ 2429427 w 2438640"/>
              <a:gd name="connsiteY17" fmla="*/ 1882326 h 2616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640" h="2616457">
                <a:moveTo>
                  <a:pt x="2429427" y="1882326"/>
                </a:moveTo>
                <a:lnTo>
                  <a:pt x="1238050" y="2469123"/>
                </a:lnTo>
                <a:cubicBezTo>
                  <a:pt x="939570" y="2616458"/>
                  <a:pt x="667763" y="2599946"/>
                  <a:pt x="431520" y="2420859"/>
                </a:cubicBezTo>
                <a:cubicBezTo>
                  <a:pt x="253703" y="2286225"/>
                  <a:pt x="162253" y="2104598"/>
                  <a:pt x="162253" y="2103327"/>
                </a:cubicBezTo>
                <a:lnTo>
                  <a:pt x="148282" y="2075385"/>
                </a:lnTo>
                <a:cubicBezTo>
                  <a:pt x="947" y="1776905"/>
                  <a:pt x="17459" y="1505098"/>
                  <a:pt x="196547" y="1268855"/>
                </a:cubicBezTo>
                <a:cubicBezTo>
                  <a:pt x="331180" y="1091038"/>
                  <a:pt x="511538" y="1000859"/>
                  <a:pt x="514078" y="999589"/>
                </a:cubicBezTo>
                <a:lnTo>
                  <a:pt x="2430697" y="54615"/>
                </a:lnTo>
                <a:lnTo>
                  <a:pt x="2430697" y="12701"/>
                </a:lnTo>
                <a:lnTo>
                  <a:pt x="497567" y="965295"/>
                </a:lnTo>
                <a:cubicBezTo>
                  <a:pt x="489946" y="969106"/>
                  <a:pt x="307048" y="1060555"/>
                  <a:pt x="167334" y="1244723"/>
                </a:cubicBezTo>
                <a:cubicBezTo>
                  <a:pt x="37781" y="1416190"/>
                  <a:pt x="-77800" y="1701968"/>
                  <a:pt x="115259" y="2093166"/>
                </a:cubicBezTo>
                <a:lnTo>
                  <a:pt x="129231" y="2121109"/>
                </a:lnTo>
                <a:cubicBezTo>
                  <a:pt x="133041" y="2128730"/>
                  <a:pt x="224490" y="2311628"/>
                  <a:pt x="408658" y="2451342"/>
                </a:cubicBezTo>
                <a:cubicBezTo>
                  <a:pt x="514078" y="2531359"/>
                  <a:pt x="663953" y="2606297"/>
                  <a:pt x="854472" y="2606297"/>
                </a:cubicBezTo>
                <a:cubicBezTo>
                  <a:pt x="972593" y="2606297"/>
                  <a:pt x="1107227" y="2577084"/>
                  <a:pt x="1255831" y="2503417"/>
                </a:cubicBezTo>
                <a:lnTo>
                  <a:pt x="2429427" y="1924240"/>
                </a:lnTo>
                <a:lnTo>
                  <a:pt x="2429427" y="1882326"/>
                </a:lnTo>
                <a:close/>
              </a:path>
            </a:pathLst>
          </a:custGeom>
          <a:solidFill>
            <a:schemeClr val="bg1"/>
          </a:solidFill>
          <a:ln w="12700" cap="flat">
            <a:noFill/>
            <a:prstDash val="solid"/>
            <a:miter/>
          </a:ln>
        </p:spPr>
        <p:txBody>
          <a:bodyPr rtlCol="0" anchor="ctr"/>
          <a:lstStyle/>
          <a:p>
            <a:pPr rtl="0"/>
            <a:endParaRPr lang="fr-FR" noProof="0" dirty="0"/>
          </a:p>
        </p:txBody>
      </p:sp>
      <p:sp>
        <p:nvSpPr>
          <p:cNvPr id="17" name="Forme libre : Forme 16">
            <a:extLst>
              <a:ext uri="{FF2B5EF4-FFF2-40B4-BE49-F238E27FC236}">
                <a16:creationId xmlns:a16="http://schemas.microsoft.com/office/drawing/2014/main" id="{759BB951-621D-4456-A832-116187764B2E}"/>
              </a:ext>
            </a:extLst>
          </p:cNvPr>
          <p:cNvSpPr/>
          <p:nvPr userDrawn="1"/>
        </p:nvSpPr>
        <p:spPr>
          <a:xfrm>
            <a:off x="7340981" y="-16344"/>
            <a:ext cx="4854539" cy="2273524"/>
          </a:xfrm>
          <a:custGeom>
            <a:avLst/>
            <a:gdLst>
              <a:gd name="connsiteX0" fmla="*/ 4849891 w 4851877"/>
              <a:gd name="connsiteY0" fmla="*/ 12701 h 2273523"/>
              <a:gd name="connsiteX1" fmla="*/ 2808800 w 4851877"/>
              <a:gd name="connsiteY1" fmla="*/ 12701 h 2273523"/>
              <a:gd name="connsiteX2" fmla="*/ 371430 w 4851877"/>
              <a:gd name="connsiteY2" fmla="*/ 1214240 h 2273523"/>
              <a:gd name="connsiteX3" fmla="*/ 72951 w 4851877"/>
              <a:gd name="connsiteY3" fmla="*/ 1955993 h 2273523"/>
              <a:gd name="connsiteX4" fmla="*/ 81841 w 4851877"/>
              <a:gd name="connsiteY4" fmla="*/ 1973774 h 2273523"/>
              <a:gd name="connsiteX5" fmla="*/ 851538 w 4851877"/>
              <a:gd name="connsiteY5" fmla="*/ 2188426 h 2273523"/>
              <a:gd name="connsiteX6" fmla="*/ 4849891 w 4851877"/>
              <a:gd name="connsiteY6" fmla="*/ 217191 h 2273523"/>
              <a:gd name="connsiteX7" fmla="*/ 4849891 w 4851877"/>
              <a:gd name="connsiteY7" fmla="*/ 12701 h 2273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1877" h="2273523">
                <a:moveTo>
                  <a:pt x="4849891" y="12701"/>
                </a:moveTo>
                <a:lnTo>
                  <a:pt x="2808800" y="12701"/>
                </a:lnTo>
                <a:lnTo>
                  <a:pt x="371430" y="1214240"/>
                </a:lnTo>
                <a:cubicBezTo>
                  <a:pt x="371430" y="1214240"/>
                  <a:pt x="-163293" y="1478426"/>
                  <a:pt x="72951" y="1955993"/>
                </a:cubicBezTo>
                <a:lnTo>
                  <a:pt x="81841" y="1973774"/>
                </a:lnTo>
                <a:cubicBezTo>
                  <a:pt x="81841" y="1973774"/>
                  <a:pt x="316814" y="2451342"/>
                  <a:pt x="851538" y="2188426"/>
                </a:cubicBezTo>
                <a:lnTo>
                  <a:pt x="4849891" y="217191"/>
                </a:lnTo>
                <a:lnTo>
                  <a:pt x="4849891" y="12701"/>
                </a:lnTo>
                <a:close/>
              </a:path>
            </a:pathLst>
          </a:custGeom>
          <a:solidFill>
            <a:schemeClr val="accent1"/>
          </a:solidFill>
          <a:ln w="12700" cap="flat">
            <a:noFill/>
            <a:prstDash val="solid"/>
            <a:miter/>
          </a:ln>
        </p:spPr>
        <p:txBody>
          <a:bodyPr rtlCol="0" anchor="ctr"/>
          <a:lstStyle/>
          <a:p>
            <a:pPr rtl="0"/>
            <a:endParaRPr lang="fr-FR" noProof="0" dirty="0"/>
          </a:p>
        </p:txBody>
      </p:sp>
      <p:sp>
        <p:nvSpPr>
          <p:cNvPr id="18" name="Forme libre : Forme 17">
            <a:extLst>
              <a:ext uri="{FF2B5EF4-FFF2-40B4-BE49-F238E27FC236}">
                <a16:creationId xmlns:a16="http://schemas.microsoft.com/office/drawing/2014/main" id="{3F8008CE-2F0A-4568-9C4A-C347A4880513}"/>
              </a:ext>
            </a:extLst>
          </p:cNvPr>
          <p:cNvSpPr/>
          <p:nvPr userDrawn="1"/>
        </p:nvSpPr>
        <p:spPr>
          <a:xfrm>
            <a:off x="7327556" y="-16344"/>
            <a:ext cx="4867247" cy="2298926"/>
          </a:xfrm>
          <a:custGeom>
            <a:avLst/>
            <a:gdLst>
              <a:gd name="connsiteX0" fmla="*/ 4863309 w 4864578"/>
              <a:gd name="connsiteY0" fmla="*/ 195599 h 2298926"/>
              <a:gd name="connsiteX1" fmla="*/ 857334 w 4864578"/>
              <a:gd name="connsiteY1" fmla="*/ 2170644 h 2298926"/>
              <a:gd name="connsiteX2" fmla="*/ 292129 w 4864578"/>
              <a:gd name="connsiteY2" fmla="*/ 2164293 h 2298926"/>
              <a:gd name="connsiteX3" fmla="*/ 113041 w 4864578"/>
              <a:gd name="connsiteY3" fmla="*/ 1964884 h 2298926"/>
              <a:gd name="connsiteX4" fmla="*/ 104150 w 4864578"/>
              <a:gd name="connsiteY4" fmla="*/ 1947102 h 2298926"/>
              <a:gd name="connsiteX5" fmla="*/ 162577 w 4864578"/>
              <a:gd name="connsiteY5" fmla="*/ 1418730 h 2298926"/>
              <a:gd name="connsiteX6" fmla="*/ 395009 w 4864578"/>
              <a:gd name="connsiteY6" fmla="*/ 1230751 h 2298926"/>
              <a:gd name="connsiteX7" fmla="*/ 395009 w 4864578"/>
              <a:gd name="connsiteY7" fmla="*/ 1230751 h 2298926"/>
              <a:gd name="connsiteX8" fmla="*/ 2865403 w 4864578"/>
              <a:gd name="connsiteY8" fmla="*/ 12701 h 2298926"/>
              <a:gd name="connsiteX9" fmla="*/ 2779034 w 4864578"/>
              <a:gd name="connsiteY9" fmla="*/ 12701 h 2298926"/>
              <a:gd name="connsiteX10" fmla="*/ 377227 w 4864578"/>
              <a:gd name="connsiteY10" fmla="*/ 1197728 h 2298926"/>
              <a:gd name="connsiteX11" fmla="*/ 133363 w 4864578"/>
              <a:gd name="connsiteY11" fmla="*/ 1394597 h 2298926"/>
              <a:gd name="connsiteX12" fmla="*/ 12701 w 4864578"/>
              <a:gd name="connsiteY12" fmla="*/ 1660054 h 2298926"/>
              <a:gd name="connsiteX13" fmla="*/ 12701 w 4864578"/>
              <a:gd name="connsiteY13" fmla="*/ 1780715 h 2298926"/>
              <a:gd name="connsiteX14" fmla="*/ 69857 w 4864578"/>
              <a:gd name="connsiteY14" fmla="*/ 1964884 h 2298926"/>
              <a:gd name="connsiteX15" fmla="*/ 78748 w 4864578"/>
              <a:gd name="connsiteY15" fmla="*/ 1982665 h 2298926"/>
              <a:gd name="connsiteX16" fmla="*/ 269267 w 4864578"/>
              <a:gd name="connsiteY16" fmla="*/ 2196046 h 2298926"/>
              <a:gd name="connsiteX17" fmla="*/ 560126 w 4864578"/>
              <a:gd name="connsiteY17" fmla="*/ 2286225 h 2298926"/>
              <a:gd name="connsiteX18" fmla="*/ 873847 w 4864578"/>
              <a:gd name="connsiteY18" fmla="*/ 2204937 h 2298926"/>
              <a:gd name="connsiteX19" fmla="*/ 4863309 w 4864578"/>
              <a:gd name="connsiteY19" fmla="*/ 237513 h 2298926"/>
              <a:gd name="connsiteX20" fmla="*/ 4863309 w 4864578"/>
              <a:gd name="connsiteY20" fmla="*/ 195599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64578" h="2298926">
                <a:moveTo>
                  <a:pt x="4863309" y="195599"/>
                </a:moveTo>
                <a:lnTo>
                  <a:pt x="857334" y="2170644"/>
                </a:lnTo>
                <a:cubicBezTo>
                  <a:pt x="642684" y="2276064"/>
                  <a:pt x="453435" y="2274794"/>
                  <a:pt x="292129" y="2164293"/>
                </a:cubicBezTo>
                <a:cubicBezTo>
                  <a:pt x="171467" y="2081735"/>
                  <a:pt x="113041" y="1966154"/>
                  <a:pt x="113041" y="1964884"/>
                </a:cubicBezTo>
                <a:lnTo>
                  <a:pt x="104150" y="1947102"/>
                </a:lnTo>
                <a:cubicBezTo>
                  <a:pt x="10162" y="1756583"/>
                  <a:pt x="29213" y="1578766"/>
                  <a:pt x="162577" y="1418730"/>
                </a:cubicBezTo>
                <a:cubicBezTo>
                  <a:pt x="262916" y="1296798"/>
                  <a:pt x="393739" y="1232021"/>
                  <a:pt x="395009" y="1230751"/>
                </a:cubicBezTo>
                <a:lnTo>
                  <a:pt x="395009" y="1230751"/>
                </a:lnTo>
                <a:lnTo>
                  <a:pt x="2865403" y="12701"/>
                </a:lnTo>
                <a:lnTo>
                  <a:pt x="2779034" y="12701"/>
                </a:lnTo>
                <a:lnTo>
                  <a:pt x="377227" y="1197728"/>
                </a:lnTo>
                <a:cubicBezTo>
                  <a:pt x="372147" y="1200268"/>
                  <a:pt x="238784" y="1266315"/>
                  <a:pt x="133363" y="1394597"/>
                </a:cubicBezTo>
                <a:cubicBezTo>
                  <a:pt x="78748" y="1460644"/>
                  <a:pt x="26673" y="1549553"/>
                  <a:pt x="12701" y="1660054"/>
                </a:cubicBezTo>
                <a:lnTo>
                  <a:pt x="12701" y="1780715"/>
                </a:lnTo>
                <a:cubicBezTo>
                  <a:pt x="20322" y="1837871"/>
                  <a:pt x="38104" y="1900107"/>
                  <a:pt x="69857" y="1964884"/>
                </a:cubicBezTo>
                <a:lnTo>
                  <a:pt x="78748" y="1982665"/>
                </a:lnTo>
                <a:cubicBezTo>
                  <a:pt x="81288" y="1987746"/>
                  <a:pt x="140984" y="2107138"/>
                  <a:pt x="269267" y="2196046"/>
                </a:cubicBezTo>
                <a:cubicBezTo>
                  <a:pt x="337854" y="2243041"/>
                  <a:pt x="435654" y="2286225"/>
                  <a:pt x="560126" y="2286225"/>
                </a:cubicBezTo>
                <a:cubicBezTo>
                  <a:pt x="650304" y="2286225"/>
                  <a:pt x="754455" y="2264633"/>
                  <a:pt x="873847" y="2204937"/>
                </a:cubicBezTo>
                <a:lnTo>
                  <a:pt x="4863309" y="237513"/>
                </a:lnTo>
                <a:lnTo>
                  <a:pt x="4863309" y="195599"/>
                </a:lnTo>
                <a:close/>
              </a:path>
            </a:pathLst>
          </a:custGeom>
          <a:solidFill>
            <a:schemeClr val="bg1"/>
          </a:solidFill>
          <a:ln w="12700" cap="flat">
            <a:noFill/>
            <a:prstDash val="solid"/>
            <a:miter/>
          </a:ln>
        </p:spPr>
        <p:txBody>
          <a:bodyPr rtlCol="0" anchor="ctr"/>
          <a:lstStyle/>
          <a:p>
            <a:pPr rtl="0"/>
            <a:endParaRPr lang="fr-FR" noProof="0" dirty="0"/>
          </a:p>
        </p:txBody>
      </p:sp>
      <p:sp>
        <p:nvSpPr>
          <p:cNvPr id="19" name="Titre 2">
            <a:extLst>
              <a:ext uri="{FF2B5EF4-FFF2-40B4-BE49-F238E27FC236}">
                <a16:creationId xmlns:a16="http://schemas.microsoft.com/office/drawing/2014/main" id="{3A926948-B9C1-4E84-AF0F-40965A132C47}"/>
              </a:ext>
            </a:extLst>
          </p:cNvPr>
          <p:cNvSpPr>
            <a:spLocks noGrp="1"/>
          </p:cNvSpPr>
          <p:nvPr>
            <p:ph type="title"/>
          </p:nvPr>
        </p:nvSpPr>
        <p:spPr>
          <a:xfrm>
            <a:off x="2412986" y="5707145"/>
            <a:ext cx="7366027" cy="853993"/>
          </a:xfrm>
        </p:spPr>
        <p:txBody>
          <a:bodyPr rtlCol="0" anchor="t" anchorCtr="0">
            <a:normAutofit/>
          </a:bodyPr>
          <a:lstStyle>
            <a:lvl1pPr marL="0" indent="0" algn="ctr">
              <a:buFont typeface="Arial" panose="020B0604020202020204" pitchFamily="34" charset="0"/>
              <a:buNone/>
              <a:defRPr sz="1800">
                <a:solidFill>
                  <a:schemeClr val="accent1"/>
                </a:solidFill>
                <a:latin typeface="+mn-lt"/>
              </a:defRPr>
            </a:lvl1pPr>
          </a:lstStyle>
          <a:p>
            <a:pPr rtl="0"/>
            <a:r>
              <a:rPr lang="fr-FR" noProof="0"/>
              <a:t>Modifiez le style du titre</a:t>
            </a:r>
            <a:endParaRPr lang="fr-FR" noProof="0" dirty="0"/>
          </a:p>
        </p:txBody>
      </p:sp>
      <p:grpSp>
        <p:nvGrpSpPr>
          <p:cNvPr id="10" name="Groupe 9">
            <a:extLst>
              <a:ext uri="{FF2B5EF4-FFF2-40B4-BE49-F238E27FC236}">
                <a16:creationId xmlns:a16="http://schemas.microsoft.com/office/drawing/2014/main" id="{223A17C7-5A8B-4D9D-AC8A-2486018F3FB8}"/>
              </a:ext>
            </a:extLst>
          </p:cNvPr>
          <p:cNvGrpSpPr/>
          <p:nvPr userDrawn="1"/>
        </p:nvGrpSpPr>
        <p:grpSpPr>
          <a:xfrm>
            <a:off x="-18799" y="2319272"/>
            <a:ext cx="2884236" cy="2824836"/>
            <a:chOff x="-18799" y="2319272"/>
            <a:chExt cx="2884236" cy="2824836"/>
          </a:xfrm>
        </p:grpSpPr>
        <p:sp>
          <p:nvSpPr>
            <p:cNvPr id="3" name="Forme libre : Forme 2">
              <a:extLst>
                <a:ext uri="{FF2B5EF4-FFF2-40B4-BE49-F238E27FC236}">
                  <a16:creationId xmlns:a16="http://schemas.microsoft.com/office/drawing/2014/main" id="{C42001FF-B76E-4445-BDE5-6BFAD41EBBD4}"/>
                </a:ext>
              </a:extLst>
            </p:cNvPr>
            <p:cNvSpPr/>
            <p:nvPr/>
          </p:nvSpPr>
          <p:spPr>
            <a:xfrm>
              <a:off x="-18799" y="2336694"/>
              <a:ext cx="2871530" cy="2299765"/>
            </a:xfrm>
            <a:custGeom>
              <a:avLst/>
              <a:gdLst>
                <a:gd name="connsiteX0" fmla="*/ 2796565 w 2871529"/>
                <a:gd name="connsiteY0" fmla="*/ 306465 h 2299764"/>
                <a:gd name="connsiteX1" fmla="*/ 2026589 w 2871529"/>
                <a:gd name="connsiteY1" fmla="*/ 91735 h 2299764"/>
                <a:gd name="connsiteX2" fmla="*/ 12706 w 2871529"/>
                <a:gd name="connsiteY2" fmla="*/ 1085336 h 2299764"/>
                <a:gd name="connsiteX3" fmla="*/ 12706 w 2871529"/>
                <a:gd name="connsiteY3" fmla="*/ 2296206 h 2299764"/>
                <a:gd name="connsiteX4" fmla="*/ 2506871 w 2871529"/>
                <a:gd name="connsiteY4" fmla="*/ 1066277 h 2299764"/>
                <a:gd name="connsiteX5" fmla="*/ 2805459 w 2871529"/>
                <a:gd name="connsiteY5" fmla="*/ 324253 h 2299764"/>
                <a:gd name="connsiteX6" fmla="*/ 2796565 w 2871529"/>
                <a:gd name="connsiteY6" fmla="*/ 306465 h 229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71529" h="2299764">
                  <a:moveTo>
                    <a:pt x="2796565" y="306465"/>
                  </a:moveTo>
                  <a:cubicBezTo>
                    <a:pt x="2796565" y="306465"/>
                    <a:pt x="2561507" y="-171276"/>
                    <a:pt x="2026589" y="91735"/>
                  </a:cubicBezTo>
                  <a:lnTo>
                    <a:pt x="12706" y="1085336"/>
                  </a:lnTo>
                  <a:lnTo>
                    <a:pt x="12706" y="2296206"/>
                  </a:lnTo>
                  <a:lnTo>
                    <a:pt x="2506871" y="1066277"/>
                  </a:lnTo>
                  <a:cubicBezTo>
                    <a:pt x="2506871" y="1066277"/>
                    <a:pt x="3041789" y="801994"/>
                    <a:pt x="2805459" y="324253"/>
                  </a:cubicBezTo>
                  <a:lnTo>
                    <a:pt x="2796565" y="306465"/>
                  </a:lnTo>
                  <a:close/>
                </a:path>
              </a:pathLst>
            </a:custGeom>
            <a:solidFill>
              <a:schemeClr val="accent3"/>
            </a:solidFill>
            <a:ln w="12700" cap="flat">
              <a:noFill/>
              <a:prstDash val="solid"/>
              <a:miter/>
            </a:ln>
          </p:spPr>
          <p:txBody>
            <a:bodyPr rtlCol="0" anchor="ctr"/>
            <a:lstStyle/>
            <a:p>
              <a:pPr rtl="0"/>
              <a:endParaRPr lang="fr-FR" noProof="0" dirty="0"/>
            </a:p>
          </p:txBody>
        </p:sp>
        <p:sp>
          <p:nvSpPr>
            <p:cNvPr id="4" name="Forme libre : Forme 3">
              <a:extLst>
                <a:ext uri="{FF2B5EF4-FFF2-40B4-BE49-F238E27FC236}">
                  <a16:creationId xmlns:a16="http://schemas.microsoft.com/office/drawing/2014/main" id="{55EB89C3-8B52-4763-9DB2-C51CC8AF377C}"/>
                </a:ext>
              </a:extLst>
            </p:cNvPr>
            <p:cNvSpPr/>
            <p:nvPr/>
          </p:nvSpPr>
          <p:spPr>
            <a:xfrm>
              <a:off x="-18799" y="2319272"/>
              <a:ext cx="2884236" cy="2337882"/>
            </a:xfrm>
            <a:custGeom>
              <a:avLst/>
              <a:gdLst>
                <a:gd name="connsiteX0" fmla="*/ 2871530 w 2884235"/>
                <a:gd name="connsiteY0" fmla="*/ 466193 h 2337882"/>
                <a:gd name="connsiteX1" fmla="*/ 2823248 w 2884235"/>
                <a:gd name="connsiteY1" fmla="*/ 334052 h 2337882"/>
                <a:gd name="connsiteX2" fmla="*/ 2814354 w 2884235"/>
                <a:gd name="connsiteY2" fmla="*/ 316263 h 2337882"/>
                <a:gd name="connsiteX3" fmla="*/ 2018965 w 2884235"/>
                <a:gd name="connsiteY3" fmla="*/ 93910 h 2337882"/>
                <a:gd name="connsiteX4" fmla="*/ 12706 w 2884235"/>
                <a:gd name="connsiteY4" fmla="*/ 1081158 h 2337882"/>
                <a:gd name="connsiteX5" fmla="*/ 12706 w 2884235"/>
                <a:gd name="connsiteY5" fmla="*/ 1123087 h 2337882"/>
                <a:gd name="connsiteX6" fmla="*/ 2035483 w 2884235"/>
                <a:gd name="connsiteY6" fmla="*/ 126946 h 2337882"/>
                <a:gd name="connsiteX7" fmla="*/ 2600895 w 2884235"/>
                <a:gd name="connsiteY7" fmla="*/ 133299 h 2337882"/>
                <a:gd name="connsiteX8" fmla="*/ 2780048 w 2884235"/>
                <a:gd name="connsiteY8" fmla="*/ 332781 h 2337882"/>
                <a:gd name="connsiteX9" fmla="*/ 2788942 w 2884235"/>
                <a:gd name="connsiteY9" fmla="*/ 350569 h 2337882"/>
                <a:gd name="connsiteX10" fmla="*/ 2730495 w 2884235"/>
                <a:gd name="connsiteY10" fmla="*/ 879134 h 2337882"/>
                <a:gd name="connsiteX11" fmla="*/ 2497977 w 2884235"/>
                <a:gd name="connsiteY11" fmla="*/ 1065911 h 2337882"/>
                <a:gd name="connsiteX12" fmla="*/ 12706 w 2884235"/>
                <a:gd name="connsiteY12" fmla="*/ 2292028 h 2337882"/>
                <a:gd name="connsiteX13" fmla="*/ 12706 w 2884235"/>
                <a:gd name="connsiteY13" fmla="*/ 2333958 h 2337882"/>
                <a:gd name="connsiteX14" fmla="*/ 2515765 w 2884235"/>
                <a:gd name="connsiteY14" fmla="*/ 1100216 h 2337882"/>
                <a:gd name="connsiteX15" fmla="*/ 2871530 w 2884235"/>
                <a:gd name="connsiteY15" fmla="*/ 687275 h 2337882"/>
                <a:gd name="connsiteX16" fmla="*/ 2871530 w 2884235"/>
                <a:gd name="connsiteY16" fmla="*/ 466193 h 2337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4235" h="2337882">
                  <a:moveTo>
                    <a:pt x="2871530" y="466193"/>
                  </a:moveTo>
                  <a:cubicBezTo>
                    <a:pt x="2861365" y="424263"/>
                    <a:pt x="2846118" y="379793"/>
                    <a:pt x="2823248" y="334052"/>
                  </a:cubicBezTo>
                  <a:lnTo>
                    <a:pt x="2814354" y="316263"/>
                  </a:lnTo>
                  <a:cubicBezTo>
                    <a:pt x="2811812" y="311181"/>
                    <a:pt x="2564048" y="-175454"/>
                    <a:pt x="2018965" y="93910"/>
                  </a:cubicBezTo>
                  <a:lnTo>
                    <a:pt x="12706" y="1081158"/>
                  </a:lnTo>
                  <a:lnTo>
                    <a:pt x="12706" y="1123087"/>
                  </a:lnTo>
                  <a:lnTo>
                    <a:pt x="2035483" y="126946"/>
                  </a:lnTo>
                  <a:cubicBezTo>
                    <a:pt x="2250212" y="21487"/>
                    <a:pt x="2439530" y="22758"/>
                    <a:pt x="2600895" y="133299"/>
                  </a:cubicBezTo>
                  <a:cubicBezTo>
                    <a:pt x="2721601" y="215887"/>
                    <a:pt x="2780048" y="331511"/>
                    <a:pt x="2780048" y="332781"/>
                  </a:cubicBezTo>
                  <a:lnTo>
                    <a:pt x="2788942" y="350569"/>
                  </a:lnTo>
                  <a:cubicBezTo>
                    <a:pt x="2882965" y="541158"/>
                    <a:pt x="2863906" y="719040"/>
                    <a:pt x="2730495" y="879134"/>
                  </a:cubicBezTo>
                  <a:cubicBezTo>
                    <a:pt x="2630118" y="999840"/>
                    <a:pt x="2500518" y="1065911"/>
                    <a:pt x="2497977" y="1065911"/>
                  </a:cubicBezTo>
                  <a:lnTo>
                    <a:pt x="12706" y="2292028"/>
                  </a:lnTo>
                  <a:lnTo>
                    <a:pt x="12706" y="2333958"/>
                  </a:lnTo>
                  <a:lnTo>
                    <a:pt x="2515765" y="1100216"/>
                  </a:lnTo>
                  <a:cubicBezTo>
                    <a:pt x="2519577" y="1097675"/>
                    <a:pt x="2806730" y="952828"/>
                    <a:pt x="2871530" y="687275"/>
                  </a:cubicBezTo>
                  <a:lnTo>
                    <a:pt x="2871530" y="466193"/>
                  </a:lnTo>
                  <a:close/>
                </a:path>
              </a:pathLst>
            </a:custGeom>
            <a:solidFill>
              <a:schemeClr val="bg1"/>
            </a:solidFill>
            <a:ln w="12700" cap="flat">
              <a:noFill/>
              <a:prstDash val="solid"/>
              <a:miter/>
            </a:ln>
          </p:spPr>
          <p:txBody>
            <a:bodyPr rtlCol="0" anchor="ctr"/>
            <a:lstStyle/>
            <a:p>
              <a:pPr rtl="0"/>
              <a:endParaRPr lang="fr-FR" noProof="0" dirty="0"/>
            </a:p>
          </p:txBody>
        </p:sp>
        <p:sp>
          <p:nvSpPr>
            <p:cNvPr id="5" name="Forme libre : Forme 4">
              <a:extLst>
                <a:ext uri="{FF2B5EF4-FFF2-40B4-BE49-F238E27FC236}">
                  <a16:creationId xmlns:a16="http://schemas.microsoft.com/office/drawing/2014/main" id="{8F230BC5-B028-4266-A395-BFB56DFDC484}"/>
                </a:ext>
              </a:extLst>
            </p:cNvPr>
            <p:cNvSpPr/>
            <p:nvPr/>
          </p:nvSpPr>
          <p:spPr>
            <a:xfrm>
              <a:off x="-18799" y="3968979"/>
              <a:ext cx="1766118" cy="1156235"/>
            </a:xfrm>
            <a:custGeom>
              <a:avLst/>
              <a:gdLst>
                <a:gd name="connsiteX0" fmla="*/ 1735624 w 1766117"/>
                <a:gd name="connsiteY0" fmla="*/ 98509 h 1156235"/>
                <a:gd name="connsiteX1" fmla="*/ 1437036 w 1766117"/>
                <a:gd name="connsiteY1" fmla="*/ 51497 h 1156235"/>
                <a:gd name="connsiteX2" fmla="*/ 12706 w 1766117"/>
                <a:gd name="connsiteY2" fmla="*/ 754133 h 1156235"/>
                <a:gd name="connsiteX3" fmla="*/ 12706 w 1766117"/>
                <a:gd name="connsiteY3" fmla="*/ 1149286 h 1156235"/>
                <a:gd name="connsiteX4" fmla="*/ 1594589 w 1766117"/>
                <a:gd name="connsiteY4" fmla="*/ 369144 h 1156235"/>
                <a:gd name="connsiteX5" fmla="*/ 1739436 w 1766117"/>
                <a:gd name="connsiteY5" fmla="*/ 103592 h 1156235"/>
                <a:gd name="connsiteX6" fmla="*/ 1735624 w 1766117"/>
                <a:gd name="connsiteY6" fmla="*/ 98509 h 11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117" h="1156235">
                  <a:moveTo>
                    <a:pt x="1735624" y="98509"/>
                  </a:moveTo>
                  <a:cubicBezTo>
                    <a:pt x="1735624" y="98509"/>
                    <a:pt x="1658118" y="-57773"/>
                    <a:pt x="1437036" y="51497"/>
                  </a:cubicBezTo>
                  <a:lnTo>
                    <a:pt x="12706" y="754133"/>
                  </a:lnTo>
                  <a:lnTo>
                    <a:pt x="12706" y="1149286"/>
                  </a:lnTo>
                  <a:lnTo>
                    <a:pt x="1594589" y="369144"/>
                  </a:lnTo>
                  <a:cubicBezTo>
                    <a:pt x="1594589" y="369144"/>
                    <a:pt x="1815671" y="259874"/>
                    <a:pt x="1739436" y="103592"/>
                  </a:cubicBezTo>
                  <a:lnTo>
                    <a:pt x="1735624" y="98509"/>
                  </a:lnTo>
                  <a:close/>
                </a:path>
              </a:pathLst>
            </a:custGeom>
            <a:solidFill>
              <a:schemeClr val="accent1"/>
            </a:solidFill>
            <a:ln w="12700" cap="flat">
              <a:noFill/>
              <a:prstDash val="solid"/>
              <a:miter/>
            </a:ln>
          </p:spPr>
          <p:txBody>
            <a:bodyPr rtlCol="0" anchor="ctr"/>
            <a:lstStyle/>
            <a:p>
              <a:pPr rtl="0"/>
              <a:endParaRPr lang="fr-FR" noProof="0" dirty="0"/>
            </a:p>
          </p:txBody>
        </p:sp>
        <p:sp>
          <p:nvSpPr>
            <p:cNvPr id="9" name="Forme libre : Forme 8">
              <a:extLst>
                <a:ext uri="{FF2B5EF4-FFF2-40B4-BE49-F238E27FC236}">
                  <a16:creationId xmlns:a16="http://schemas.microsoft.com/office/drawing/2014/main" id="{5A52C234-DC7D-488B-8975-61485991A4A8}"/>
                </a:ext>
              </a:extLst>
            </p:cNvPr>
            <p:cNvSpPr/>
            <p:nvPr/>
          </p:nvSpPr>
          <p:spPr>
            <a:xfrm>
              <a:off x="-18799" y="3949755"/>
              <a:ext cx="1778824" cy="1194353"/>
            </a:xfrm>
            <a:custGeom>
              <a:avLst/>
              <a:gdLst>
                <a:gd name="connsiteX0" fmla="*/ 1753412 w 1778823"/>
                <a:gd name="connsiteY0" fmla="*/ 108839 h 1194352"/>
                <a:gd name="connsiteX1" fmla="*/ 1429412 w 1778823"/>
                <a:gd name="connsiteY1" fmla="*/ 52933 h 1194352"/>
                <a:gd name="connsiteX2" fmla="*/ 12706 w 1778823"/>
                <a:gd name="connsiteY2" fmla="*/ 751757 h 1194352"/>
                <a:gd name="connsiteX3" fmla="*/ 12706 w 1778823"/>
                <a:gd name="connsiteY3" fmla="*/ 793686 h 1194352"/>
                <a:gd name="connsiteX4" fmla="*/ 1445930 w 1778823"/>
                <a:gd name="connsiteY4" fmla="*/ 87239 h 1194352"/>
                <a:gd name="connsiteX5" fmla="*/ 1719106 w 1778823"/>
                <a:gd name="connsiteY5" fmla="*/ 125357 h 1194352"/>
                <a:gd name="connsiteX6" fmla="*/ 1721647 w 1778823"/>
                <a:gd name="connsiteY6" fmla="*/ 131710 h 1194352"/>
                <a:gd name="connsiteX7" fmla="*/ 1585694 w 1778823"/>
                <a:gd name="connsiteY7" fmla="*/ 371851 h 1194352"/>
                <a:gd name="connsiteX8" fmla="*/ 12706 w 1778823"/>
                <a:gd name="connsiteY8" fmla="*/ 1146910 h 1194352"/>
                <a:gd name="connsiteX9" fmla="*/ 12706 w 1778823"/>
                <a:gd name="connsiteY9" fmla="*/ 1188839 h 1194352"/>
                <a:gd name="connsiteX10" fmla="*/ 1603483 w 1778823"/>
                <a:gd name="connsiteY10" fmla="*/ 404886 h 1194352"/>
                <a:gd name="connsiteX11" fmla="*/ 1755953 w 1778823"/>
                <a:gd name="connsiteY11" fmla="*/ 113921 h 1194352"/>
                <a:gd name="connsiteX12" fmla="*/ 1753412 w 1778823"/>
                <a:gd name="connsiteY12" fmla="*/ 108839 h 119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78823" h="1194352">
                  <a:moveTo>
                    <a:pt x="1753412" y="108839"/>
                  </a:moveTo>
                  <a:cubicBezTo>
                    <a:pt x="1752141" y="107569"/>
                    <a:pt x="1665742" y="-62690"/>
                    <a:pt x="1429412" y="52933"/>
                  </a:cubicBezTo>
                  <a:lnTo>
                    <a:pt x="12706" y="751757"/>
                  </a:lnTo>
                  <a:lnTo>
                    <a:pt x="12706" y="793686"/>
                  </a:lnTo>
                  <a:lnTo>
                    <a:pt x="1445930" y="87239"/>
                  </a:lnTo>
                  <a:cubicBezTo>
                    <a:pt x="1646683" y="-11867"/>
                    <a:pt x="1715294" y="120274"/>
                    <a:pt x="1719106" y="125357"/>
                  </a:cubicBezTo>
                  <a:lnTo>
                    <a:pt x="1721647" y="131710"/>
                  </a:lnTo>
                  <a:cubicBezTo>
                    <a:pt x="1788989" y="268933"/>
                    <a:pt x="1594589" y="366769"/>
                    <a:pt x="1585694" y="371851"/>
                  </a:cubicBezTo>
                  <a:lnTo>
                    <a:pt x="12706" y="1146910"/>
                  </a:lnTo>
                  <a:lnTo>
                    <a:pt x="12706" y="1188839"/>
                  </a:lnTo>
                  <a:lnTo>
                    <a:pt x="1603483" y="404886"/>
                  </a:lnTo>
                  <a:cubicBezTo>
                    <a:pt x="1686071" y="364228"/>
                    <a:pt x="1824565" y="251145"/>
                    <a:pt x="1755953" y="113921"/>
                  </a:cubicBezTo>
                  <a:lnTo>
                    <a:pt x="1753412" y="108839"/>
                  </a:lnTo>
                  <a:close/>
                </a:path>
              </a:pathLst>
            </a:custGeom>
            <a:solidFill>
              <a:schemeClr val="bg1"/>
            </a:solidFill>
            <a:ln w="12700" cap="flat">
              <a:noFill/>
              <a:prstDash val="solid"/>
              <a:miter/>
            </a:ln>
          </p:spPr>
          <p:txBody>
            <a:bodyPr rtlCol="0" anchor="ctr"/>
            <a:lstStyle/>
            <a:p>
              <a:pPr rtl="0"/>
              <a:endParaRPr lang="fr-FR" noProof="0" dirty="0"/>
            </a:p>
          </p:txBody>
        </p:sp>
      </p:grpSp>
    </p:spTree>
    <p:extLst>
      <p:ext uri="{BB962C8B-B14F-4D97-AF65-F5344CB8AC3E}">
        <p14:creationId xmlns:p14="http://schemas.microsoft.com/office/powerpoint/2010/main" val="2473244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r-FR" noProof="0" dirty="0"/>
              <a:t>Modifiez le style du titre</a:t>
            </a:r>
          </a:p>
        </p:txBody>
      </p:sp>
      <p:sp>
        <p:nvSpPr>
          <p:cNvPr id="3" name="Espace réservé du texte 2">
            <a:extLst>
              <a:ext uri="{FF2B5EF4-FFF2-40B4-BE49-F238E27FC236}">
                <a16:creationId xmlns:a16="http://schemas.microsoft.com/office/drawing/2014/main" id="{2C0128AA-FDF4-4DD5-A009-3C58D24570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4" name="Espace réservé de la date 3">
            <a:extLst>
              <a:ext uri="{FF2B5EF4-FFF2-40B4-BE49-F238E27FC236}">
                <a16:creationId xmlns:a16="http://schemas.microsoft.com/office/drawing/2014/main" id="{BB1C2DC0-7E13-4A66-9F9B-371BA9C6E4F1}"/>
              </a:ext>
            </a:extLst>
          </p:cNvPr>
          <p:cNvSpPr>
            <a:spLocks noGrp="1"/>
          </p:cNvSpPr>
          <p:nvPr>
            <p:ph type="dt" sz="half" idx="2"/>
          </p:nvPr>
        </p:nvSpPr>
        <p:spPr>
          <a:xfrm>
            <a:off x="4724400" y="5816818"/>
            <a:ext cx="27432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pPr rtl="0"/>
            <a:r>
              <a:rPr lang="fr-FR" noProof="0" dirty="0"/>
              <a:t>MM.DD.20XX</a:t>
            </a:r>
          </a:p>
        </p:txBody>
      </p:sp>
      <p:sp>
        <p:nvSpPr>
          <p:cNvPr id="6" name="Espace réservé du numéro de diapositive 5">
            <a:extLst>
              <a:ext uri="{FF2B5EF4-FFF2-40B4-BE49-F238E27FC236}">
                <a16:creationId xmlns:a16="http://schemas.microsoft.com/office/drawing/2014/main" id="{9475097E-EB08-4475-9112-275B8402794C}"/>
              </a:ext>
            </a:extLst>
          </p:cNvPr>
          <p:cNvSpPr>
            <a:spLocks noGrp="1"/>
          </p:cNvSpPr>
          <p:nvPr>
            <p:ph type="sldNum" sz="quarter" idx="4"/>
          </p:nvPr>
        </p:nvSpPr>
        <p:spPr>
          <a:xfrm>
            <a:off x="10804358" y="5816819"/>
            <a:ext cx="549442" cy="365125"/>
          </a:xfrm>
          <a:prstGeom prst="rect">
            <a:avLst/>
          </a:prstGeom>
        </p:spPr>
        <p:txBody>
          <a:bodyPr vert="horz" lIns="91440" tIns="45720" rIns="91440" bIns="45720" rtlCol="0" anchor="ctr"/>
          <a:lstStyle>
            <a:lvl1pPr algn="ctr">
              <a:defRPr sz="1000">
                <a:solidFill>
                  <a:schemeClr val="bg1"/>
                </a:solidFill>
              </a:defRPr>
            </a:lvl1pPr>
          </a:lstStyle>
          <a:p>
            <a:pPr rtl="0"/>
            <a:fld id="{D495E168-DA5E-4888-8D8A-92B118324C14}" type="slidenum">
              <a:rPr lang="fr-FR" noProof="0" smtClean="0"/>
              <a:pPr rtl="0"/>
              <a:t>‹N°›</a:t>
            </a:fld>
            <a:endParaRPr lang="fr-FR" noProof="0" dirty="0"/>
          </a:p>
        </p:txBody>
      </p:sp>
      <p:sp>
        <p:nvSpPr>
          <p:cNvPr id="11" name="Espace réservé du pied de page 4">
            <a:extLst>
              <a:ext uri="{FF2B5EF4-FFF2-40B4-BE49-F238E27FC236}">
                <a16:creationId xmlns:a16="http://schemas.microsoft.com/office/drawing/2014/main" id="{1F296578-6D40-435B-861E-0904DDC10B7C}"/>
              </a:ext>
            </a:extLst>
          </p:cNvPr>
          <p:cNvSpPr>
            <a:spLocks noGrp="1"/>
          </p:cNvSpPr>
          <p:nvPr>
            <p:ph type="ftr" sz="quarter" idx="3"/>
          </p:nvPr>
        </p:nvSpPr>
        <p:spPr>
          <a:xfrm>
            <a:off x="812290" y="5816819"/>
            <a:ext cx="3398763" cy="365125"/>
          </a:xfrm>
          <a:prstGeom prst="rect">
            <a:avLst/>
          </a:prstGeom>
        </p:spPr>
        <p:txBody>
          <a:bodyPr vert="horz" lIns="91440" tIns="45720" rIns="91440" bIns="45720" rtlCol="0" anchor="ctr"/>
          <a:lstStyle>
            <a:lvl1pPr algn="l">
              <a:defRPr sz="1000">
                <a:solidFill>
                  <a:schemeClr val="accent1"/>
                </a:solidFill>
              </a:defRPr>
            </a:lvl1pPr>
          </a:lstStyle>
          <a:p>
            <a:pPr rtl="0"/>
            <a:r>
              <a:rPr lang="fr-FR" noProof="0" dirty="0"/>
              <a:t>AJOUTER UN PIED DE PAGE</a:t>
            </a:r>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53" r:id="rId1"/>
    <p:sldLayoutId id="2147483649" r:id="rId2"/>
    <p:sldLayoutId id="2147483650" r:id="rId3"/>
    <p:sldLayoutId id="2147483660" r:id="rId4"/>
    <p:sldLayoutId id="2147483651" r:id="rId5"/>
    <p:sldLayoutId id="2147483661" r:id="rId6"/>
    <p:sldLayoutId id="2147483662" r:id="rId7"/>
    <p:sldLayoutId id="2147483652" r:id="rId8"/>
    <p:sldLayoutId id="2147483663" r:id="rId9"/>
    <p:sldLayoutId id="2147483665" r:id="rId10"/>
    <p:sldLayoutId id="2147483667" r:id="rId11"/>
    <p:sldLayoutId id="2147483668" r:id="rId12"/>
    <p:sldLayoutId id="2147483669" r:id="rId13"/>
    <p:sldLayoutId id="2147483670" r:id="rId14"/>
    <p:sldLayoutId id="2147483671" r:id="rId15"/>
    <p:sldLayoutId id="2147483673" r:id="rId16"/>
    <p:sldLayoutId id="2147483674" r:id="rId17"/>
    <p:sldLayoutId id="2147483664" r:id="rId18"/>
    <p:sldLayoutId id="2147483672" r:id="rId19"/>
  </p:sldLayoutIdLst>
  <p:hf hdr="0" dt="0"/>
  <p:txStyles>
    <p:titleStyle>
      <a:lvl1pPr algn="l" defTabSz="914400" rtl="0" eaLnBrk="1" latinLnBrk="0" hangingPunct="1">
        <a:lnSpc>
          <a:spcPct val="90000"/>
        </a:lnSpc>
        <a:spcBef>
          <a:spcPct val="0"/>
        </a:spcBef>
        <a:buNone/>
        <a:defRPr sz="4000" b="1" kern="1200">
          <a:gradFill>
            <a:gsLst>
              <a:gs pos="0">
                <a:schemeClr val="accent1"/>
              </a:gs>
              <a:gs pos="100000">
                <a:schemeClr val="accent3"/>
              </a:gs>
            </a:gsLst>
            <a:lin ang="0" scaled="1"/>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mailto:elisabeth@cssd.gouv.qc.c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64C9CC-E38A-467A-8F1C-459375F5EDFF}"/>
              </a:ext>
            </a:extLst>
          </p:cNvPr>
          <p:cNvSpPr>
            <a:spLocks noGrp="1"/>
          </p:cNvSpPr>
          <p:nvPr>
            <p:ph type="title"/>
          </p:nvPr>
        </p:nvSpPr>
        <p:spPr>
          <a:xfrm>
            <a:off x="252920" y="811509"/>
            <a:ext cx="5690680" cy="1517356"/>
          </a:xfrm>
        </p:spPr>
        <p:txBody>
          <a:bodyPr rtlCol="0"/>
          <a:lstStyle/>
          <a:p>
            <a:pPr rtl="0"/>
            <a:r>
              <a:rPr lang="fr-FR" dirty="0">
                <a:latin typeface="+mn-lt"/>
              </a:rPr>
              <a:t>Projet éducatif</a:t>
            </a:r>
            <a:br>
              <a:rPr lang="fr-FR" dirty="0">
                <a:latin typeface="+mn-lt"/>
              </a:rPr>
            </a:br>
            <a:r>
              <a:rPr lang="fr-FR" dirty="0">
                <a:latin typeface="+mn-lt"/>
              </a:rPr>
              <a:t>2023-2027</a:t>
            </a:r>
          </a:p>
        </p:txBody>
      </p:sp>
      <p:sp>
        <p:nvSpPr>
          <p:cNvPr id="3" name="Espace réservé du texte 2">
            <a:extLst>
              <a:ext uri="{FF2B5EF4-FFF2-40B4-BE49-F238E27FC236}">
                <a16:creationId xmlns:a16="http://schemas.microsoft.com/office/drawing/2014/main" id="{5ECCBAE3-CEA3-4EE0-83F6-41CFC54D2B4A}"/>
              </a:ext>
            </a:extLst>
          </p:cNvPr>
          <p:cNvSpPr>
            <a:spLocks noGrp="1"/>
          </p:cNvSpPr>
          <p:nvPr>
            <p:ph type="body" sz="quarter" idx="20"/>
          </p:nvPr>
        </p:nvSpPr>
        <p:spPr/>
        <p:txBody>
          <a:bodyPr rtlCol="0"/>
          <a:lstStyle/>
          <a:p>
            <a:r>
              <a:rPr lang="fr-FR" dirty="0"/>
              <a:t> </a:t>
            </a:r>
          </a:p>
        </p:txBody>
      </p:sp>
      <p:sp>
        <p:nvSpPr>
          <p:cNvPr id="4" name="AutoShape 2" descr="data:image/jpg;base64,%20/9j/4AAQSkZJRgABAQEAYABgAAD/2wBDAAUDBAQEAwUEBAQFBQUGBwwIBwcHBw8LCwkMEQ8SEhEPERETFhwXExQaFRERGCEYGh0dHx8fExciJCIeJBweHx7/2wBDAQUFBQcGBw4ICA4eFBEUHh4eHh4eHh4eHh4eHh4eHh4eHh4eHh4eHh4eHh4eHh4eHh4eHh4eHh4eHh4eHh4eHh7/wAARCABZAM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zL/xDoGn6jFpt9rmmWt7Ljy7ea6RJHz0wpOTWnQAUUkjpGjSSMqIoyzMcAD1NJG6SRrJG6ujAMrKcgg9CDQA6iiigAooooAKKKKACiiigAooooAKKKKACiiigAooooAKKKKACiiigAoooJABJ4AoA+Y/hho/9l6p4m0nxd8M9Q1bx7eatd3ltrV7pIubOXGXtmFy2RGgKqAoxg449MHRr/43N4C1/UFvfFUuvS6YlpNZTWdyrpfS3CgSwlkCII0358rK4wTXV678dvEmuTeHx4Z0X+yNH1fxIbG21WW4jmkntrZmN0TAVymVU4OT36cV13wh+NjfELxNBYw+Fbuz0y+tZrqyvSzthY3CgTAxhELA7l2u/ocGgDzD4ieGvik/hP4m+H/7U8aa9p0Q0uKzeUbpbosB9sMQVRviwT8i9wPQ56PTtD+I0mq+Ix4e1bxha6P4Z0K0Xw3Z3beUNSuhCz/vdy/MASEKjHQA9K7PxV8ZD4d+I+peGdQ0AWmn6bYvfSXt1dGOS8iSEySNax7Cs23G0jeCCenFcvbftIyf8Ipquv3nge7ijt7K2u7FEncrcGeYRrCztEoWX5g2F3jB4NAGh+zF/wAJ5dXN9qHijV9bmtzYQR3FpqttcRuL3JLyIZlUAY+UrHlBgYr3KvEdc+OWq+HNTu9F8S+BXstabT4brS7CHUVme+kmuPJjgBCYDZ5JGQAD6VVvvjVqNj4u1fTbfRrnU79tYtdA03TvtcUdsbzyfMnPmlAyqpIBJ3Z4wBQB7xRXhWtfHzUdJ8UP4cn8Dyz6hpwthrMVrcvMYnnPCQFYiJNqkMSxjHYZxXWeB/iZeeJfifrvg6Xw/HpS6S0n/H1dlbuZFYKs6wlMGFyThw56cjmgD0mivH/FPxsHhzx1r+h6p4dNpp2iWT3r3FxclLi9iWPcXtotm2VQ2EJ3ggnJHFV0+MXioW/hy3m+H9vHrHit92hWY1pWR4Fi815JpBHiPapX5QGJz7UAe0UV8/W3xxufEWr+BZrFo/D+n3B1O68RLcMkiRQWYKsBJjGwv0YYzUN9+0NNN4d8Xh9Cksr3SrG2ns5rO4ZxN9plEcQHnQrh8sGHyMpHQmgD6HorwvUfjte6Jb+KLm58JXF9o3hK4XT7/VBexh7i72IAiRhRkmVwpPAA59q7X4OfEG88dw6st/4fl0ifTpo03BpHhnV03Ao0kcZJHKsNvBHBNAHf0UUUAFFFFABRRRQAUUUUAFFFFABRRQeQRyPpQB4Tqk3wD8E+MILrSNJ0i+8UtrSWf2XT5xJcW9xdEozGMvhFxu3ADA9M11ngH/hT3hzVNZi8I6notpcWsTPqEUWolkto1bLEIzlI1DddoAB61wPhj9nvW9P1nQ49R8R6TcaPo2r3upQmGxZL2dp1ba0kpYgspI6D+Ee2E8H/ALPeo6D4dvNMurjQNXmi06XTtPku2vDG8M0gaYSx+btQso/5Z4w3ze1AHoXh7QvhH4hu9S8d6NBpWsyOs8V3ercNcIu9f3yhWYqm5TztAyDXm3w48RfB3V4dE0JfAGt6NpGv3azaNPqW97S6mtixQI3mts287VIC+1eieFPh/wCJtG+CGoeB5/E6Xur3NrcwQX0iMY7ZZFKogyS7KikAFjk4rjNB+Bvi1dL8PWWveL9Llg8KWEsOg2tjYPFGty0RRbid2cs5BOcAAZoA7TUdf+C2ra5b+ObzWvDV7qGhIscWo/aVc2okLhRwcAkh8cZ4OKhvtH+CGuaLdWN0PDl3Y3JfxJN/pXXJ2tdhw2VGRgsCB2rnpfglren/AA98IeFfDHiO00xNJiddWCxSxLqMrIQJWaJ1kyrlmClsHODWRD+zfOLLwZpsniOEafpmmPp2vRpCwbUoWuRcFFOflVnyDnscUAdtFZ/BM+NdEnt7zRY/EEkFsNOWHUGR541X/R8orgSfKPl3gkjpV3wbZ/CPw7qh1rw5caRDfatcSactz9taV5pEYs8CF2OMEElFwAR0rko/gRKvxU1DxBNqFpdaHe6tDqwgeW4jmt5YlAjVVRxEwRlBUspIHGKxvDvwB8Yaauk21z4w0me00KPVW0tI7F0f7RdowWeVtx3MpcnAA6Dr1oA6tLj9nuO91XxM2q+F7ia7RoL24m1Dz123G4sgVmKrv2tkKBnBresvhN8K77wnY6dZeG7KXRxJ9usjDPL8rOoG+OQNuAK4GAcEdq4nXPgTqI+GvhLwj4avtE0y60SNWk1f7PKl1Hc4GZ4jGy5Jy+VfIIYele5afA9tYW9tJM07xRKjSlQC5AwWIHAz14oA5hPhn4BSBYE8K6asK6Y+krGI8KLR23NFjOMFuSepPeq1h8Jfh1Y2z29t4WtFjklt5n3PI5d7ckwlizEnbk4zXb0UAc2fAfg86Dq2gtoFm2m6xcSXOoW7AlbiVyCztk5zkA5HTAxirvhPw3o3hXSv7M0O1e3tTIZCrzyTMWIAJLSMzdAO/ateigAooooAKK4v4r/EC1+H+m2V7dabPfLdzmELFIFKkLnJz9K5Gw+OcV94b1LxDb+Er1rDTZI47hzdxggucDA7+/1rqp4KvUgpxjo/QxniKcJcrep7FRXmfwt+Lth488QTaPa6LdWTxWxnMksqsCAwGOP96s7x38ctN8KeKr7QJ9AvLl7NlVpUmRVbKhuAfrTWBxDqOny+9v0E8TS5Oe+h67RXjviP45R6ANOOpeEb2P8AtCzS8t9t3G2Y26Z9Dx0rv/hz4rh8aeFYNft7OWzjmd0EUjBmG1iOo+lTVwlalDnlHT5DhXpzlyxep0dFFFcxsFFFFABRRRQAUUUUAeJfF/4leKbn4j2Xwi+F62g8S3MP2jUdTuV3xaZB13be74wec/eUYJPFbUPhD8VbWxfUNF+O3iKfXUXesd7BGbOVx/CYxnap/HHpXJfBi6jsP23vidp+q/Jf31uHsi/V418tsL/wAr/3yfSvqOgDxr9nL4vX3jeLWvDXjOyh0nxh4ckMepRL8scig7fNUE8cjB7cgjg17BbXFvdRebbTxTx5I3xuGGR1GRXyjYWcN9+2Z8T5tOjWSwi8MSx6jgZRpGhiBVvcsOnsa9F/Yd/5Nw0D/rtc/wDo56APaLe7tbiSSO3uoZXjx5ipIGK/UDp0P5V538YPFvi+wvbHwz4DsdNbV7wB5r/U7pIra0j3Y4UndJIecKAcdT6V41oHiKbwN4h/aS8SaTDGLmwuIJbddvyiRlkAYj2ZsmuZ+Gfg5vEfw4t9W174Hav401TW4muZ/EU2vQLNKzk4aPc+YwvGB7c0Aez/ALY+qa1ofwlstU0bWL/TL6PV7WJpbO4aIujkqynb1B/pXsMGpaebpdP+32pvQgJt/OXzMY67c5r4++IFl8QtJ/ZKh0X4i2lzDe2Hie1isXubhJpJLXdlNzKTkqSy89gK9B/aW+DfhOHwFrnxG0CO60jxfpqHVF1SG7k8yV1ILBstjpnGMYwO3FAH0YzKqlmYKoGSScACqthqmm6gzrYahaXbR/fEEyuV+uDxXx98VviJ4o8d6N8IPCn2O9vIvE1it9rFlY3S20molTt8oSMQFU7HY/Uegq54j8C+MLPUtE134W/A7UPBGu6ZdI7zw61btFdQfxxSpv8AmzxyfegD69nmht4WmnlSKNRlndgqge5NV9O1TTNS3/2fqNpebPv+RMsm364PFfOl/APjN+0zrngzxVPcHwt4RsYZDo6TMkd3cuEJaXaRuC7iPwHqc+y+Bvhj4H8D61eat4T0KHSJr2BYLhLdmEbqrEg7ScA8nkUAcl+074a17xL4f0e30HTJ7+WG8Z5FixlVKEZ5I71yeh2fj628IXcN14Nvl1eDyY7BYreAQsqAhS46EpyfmySW/L0X46+PtT8A6Ppt7plnZ3T3Vy0Ti43YACk5G0j0rjdJ+K/xC1DwrqGtr4f0mOS2eBYLNoJ/NullJAaMbuRxxjOcH0r3MM67w0Uopxvpd+Z5tZUvbO7d/wDgFT9nvwn4u0n4j6lrHiDQJtNhubSX5iqrHvaRW2qATjvx7Vk/Enwn4+X4x6n4l8P+G57uPzFNvMY43Q/uVUkBjjI5xkdRXa/Bb4r69428XXWi6tpdhZpBavMTCHDhgyrg7ifU1mfEL4y+K9C+IWoeF9H0Gwv/ACJFSEeXK8smUDdFPJ5PQVqpYr63L3Fzcuq6WIaoewXvO1/ncw/iHo3jbVtIttN0bwXqAhns41vfPhiJjcNkJGeqhTnGCB8x4r1T4A6Pqmg/DSz03WLKWyu0mmZopMbgC5I6e1cH4u+Lvjzw/aaddHRdFvILuwiu5ZIop9tsZCQEc7sA8d8Z5r0z4Q+Kb3xl4Htte1C3t7eeWWRCkGdgCsQOpJ7Vz4x1/qyUopRv07muHVP2zabvY66iiivGPQCiiigAooooAKKKKAPF/j38F7zxh4h0zx74I1lPD/jfSceRcsP3VyozhJMdMZIzg5BIII6cx428aftP6N4Evrg/D7w79rtYf3l9Y3f2h2HeSO3zkkdcHP0r6PooA+eP2NZ/h7f+Ar59L1t9S8U6w7TeI/t7BbxpmzuG3/nmMtgjI5OeeBR8BeCfj38LLXUfBvgmLwnrPhuS7km0291Gd0ktFc5IZF5OOuOec884r1fxJ8Gfhf4i1v8AtrVvBumy6iW3tcRhoWdvVthG4/XNdtptjZ6bYQWFhbx21rAgjiijXCoo6ACgDwb4M/BnxLompfEiw+IN1a67pvi9UMt7HJtkmbD+ZlMfJzJ8uCcbRUHgHwr8dPhFYP4T8N2WgeN/DEUjNpz3d6bO5tkYk7GyCCMknAz3xgcV9EUUAeEfGnwX8U/iF8FY9Ju7TQv+Ekk1aK8NrBcFLe3hjJKoHYZdumTwOTjpVPxV4c+O3xT0QeEPFFj4c8F+H7gqupz2V211c3EYIJRB91Qcdz/gfoOigDxr4wfBCDxF4b8LjwTqC+Htf8IBP7DumG5Aq7f3b45wdoOeec8HJp+i6t+0RdNbaZqnhLwfYHcqXOrpqLSLsz8zpABndjOASBmvYqKAPC/ih8KfGNp8U4vix8KdTsYNeeAW+p6dqGRb38YwMlh0OAvpyoII79h4A1L4varrkZ8ZeGfD/h3SoYmMgtb43U9xJ0UDgBF6k9TwB616JRQB5l+0F4H1vxzoml2eifZfMtrppZPPkKDaUI44NcnpXgP4oWnhW90yeSwuNQcotlenUHDW6AbSo+XjjGMYxz+PvNFdtPH1KdNU0lZHPPDQlNzu7s8U+CPw18XeFfHN9r3iKazmF1bSIzxTl3aRnViTwPQ1lfEP4VePNS+JmpeKPDt1ZWqTsPJk+1NHIB5QRug4zyODX0BRVrMqyqurpdq22lifqdPkUNbXueBeNvh58StfsbaztV02xg+zBL5FvmK3MmQSxG3GMgEZ5FelfBfw1qXhLwDa6Jq3kG6illZvJfcuGckc4HauzorOrjalWn7JpW3Khh4wnzrcKKKK4zoCiiigAooooAKKKKACiiigAooooAKKKKACiiigAooooAKKKKACiiigAooooAKKKKACiiigD//Z">
            <a:extLst>
              <a:ext uri="{FF2B5EF4-FFF2-40B4-BE49-F238E27FC236}">
                <a16:creationId xmlns:a16="http://schemas.microsoft.com/office/drawing/2014/main" id="{46129223-4139-4916-BD0F-2B437C5F50B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pic>
        <p:nvPicPr>
          <p:cNvPr id="5" name="Image 4">
            <a:extLst>
              <a:ext uri="{FF2B5EF4-FFF2-40B4-BE49-F238E27FC236}">
                <a16:creationId xmlns:a16="http://schemas.microsoft.com/office/drawing/2014/main" id="{3E3A7EFC-B946-468B-B831-83C73957230C}"/>
              </a:ext>
            </a:extLst>
          </p:cNvPr>
          <p:cNvPicPr>
            <a:picLocks noChangeAspect="1"/>
          </p:cNvPicPr>
          <p:nvPr/>
        </p:nvPicPr>
        <p:blipFill>
          <a:blip r:embed="rId3"/>
          <a:stretch>
            <a:fillRect/>
          </a:stretch>
        </p:blipFill>
        <p:spPr>
          <a:xfrm>
            <a:off x="786259" y="5550110"/>
            <a:ext cx="2202127" cy="992762"/>
          </a:xfrm>
          <a:prstGeom prst="rect">
            <a:avLst/>
          </a:prstGeom>
        </p:spPr>
      </p:pic>
      <p:sp>
        <p:nvSpPr>
          <p:cNvPr id="7" name="Ellipse 6">
            <a:extLst>
              <a:ext uri="{FF2B5EF4-FFF2-40B4-BE49-F238E27FC236}">
                <a16:creationId xmlns:a16="http://schemas.microsoft.com/office/drawing/2014/main" id="{5D8BE4F2-A9A4-4F2B-B5ED-02987FC7CE51}"/>
              </a:ext>
            </a:extLst>
          </p:cNvPr>
          <p:cNvSpPr/>
          <p:nvPr/>
        </p:nvSpPr>
        <p:spPr>
          <a:xfrm>
            <a:off x="7038212" y="5906566"/>
            <a:ext cx="807075" cy="759277"/>
          </a:xfrm>
          <a:prstGeom prst="ellipse">
            <a:avLst/>
          </a:prstGeom>
          <a:solidFill>
            <a:schemeClr val="accent2"/>
          </a:solidFill>
          <a:ln w="12700" cap="flat">
            <a:noFill/>
            <a:prstDash val="solid"/>
            <a:miter/>
          </a:ln>
        </p:spPr>
        <p:txBody>
          <a:bodyPr rtlCol="0" anchor="ctr"/>
          <a:lstStyle/>
          <a:p>
            <a:pPr algn="l"/>
            <a:endParaRPr lang="fr-CA" dirty="0"/>
          </a:p>
        </p:txBody>
      </p:sp>
      <p:sp>
        <p:nvSpPr>
          <p:cNvPr id="32" name="Titre 1">
            <a:extLst>
              <a:ext uri="{FF2B5EF4-FFF2-40B4-BE49-F238E27FC236}">
                <a16:creationId xmlns:a16="http://schemas.microsoft.com/office/drawing/2014/main" id="{050DCAE4-2051-4A72-B984-6E705698BD9D}"/>
              </a:ext>
            </a:extLst>
          </p:cNvPr>
          <p:cNvSpPr txBox="1">
            <a:spLocks/>
          </p:cNvSpPr>
          <p:nvPr/>
        </p:nvSpPr>
        <p:spPr>
          <a:xfrm>
            <a:off x="2285925" y="3316897"/>
            <a:ext cx="8686875" cy="11292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6000" b="1" kern="1200">
                <a:gradFill>
                  <a:gsLst>
                    <a:gs pos="0">
                      <a:schemeClr val="accent1"/>
                    </a:gs>
                    <a:gs pos="100000">
                      <a:schemeClr val="accent3"/>
                    </a:gs>
                  </a:gsLst>
                  <a:lin ang="0" scaled="1"/>
                </a:gradFill>
                <a:latin typeface="+mj-lt"/>
                <a:ea typeface="+mj-ea"/>
                <a:cs typeface="+mj-cs"/>
              </a:defRPr>
            </a:lvl1pPr>
          </a:lstStyle>
          <a:p>
            <a:r>
              <a:rPr lang="fr-FR" sz="4800" dirty="0">
                <a:latin typeface="+mn-lt"/>
              </a:rPr>
              <a:t>ÉCOLE SAINTE-ÉLISABETH</a:t>
            </a:r>
          </a:p>
        </p:txBody>
      </p:sp>
    </p:spTree>
    <p:extLst>
      <p:ext uri="{BB962C8B-B14F-4D97-AF65-F5344CB8AC3E}">
        <p14:creationId xmlns:p14="http://schemas.microsoft.com/office/powerpoint/2010/main" val="1650012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3AA829E-6E05-4DE6-98CB-81D9782CA521}"/>
              </a:ext>
            </a:extLst>
          </p:cNvPr>
          <p:cNvSpPr>
            <a:spLocks noGrp="1"/>
          </p:cNvSpPr>
          <p:nvPr>
            <p:ph type="sldNum" sz="quarter" idx="12"/>
          </p:nvPr>
        </p:nvSpPr>
        <p:spPr/>
        <p:txBody>
          <a:bodyPr/>
          <a:lstStyle/>
          <a:p>
            <a:pPr rtl="0"/>
            <a:fld id="{D495E168-DA5E-4888-8D8A-92B118324C14}" type="slidenum">
              <a:rPr lang="fr-FR" noProof="0" smtClean="0"/>
              <a:t>10</a:t>
            </a:fld>
            <a:endParaRPr lang="fr-FR" noProof="0" dirty="0"/>
          </a:p>
        </p:txBody>
      </p:sp>
      <p:sp>
        <p:nvSpPr>
          <p:cNvPr id="5" name="Titre 4">
            <a:extLst>
              <a:ext uri="{FF2B5EF4-FFF2-40B4-BE49-F238E27FC236}">
                <a16:creationId xmlns:a16="http://schemas.microsoft.com/office/drawing/2014/main" id="{C313AB4E-C17C-488D-8F78-AB0AD040616C}"/>
              </a:ext>
            </a:extLst>
          </p:cNvPr>
          <p:cNvSpPr>
            <a:spLocks noGrp="1"/>
          </p:cNvSpPr>
          <p:nvPr>
            <p:ph type="title"/>
          </p:nvPr>
        </p:nvSpPr>
        <p:spPr/>
        <p:txBody>
          <a:bodyPr>
            <a:noAutofit/>
          </a:bodyPr>
          <a:lstStyle/>
          <a:p>
            <a:r>
              <a:rPr lang="fr-CA" sz="2800" dirty="0">
                <a:latin typeface="+mn-lt"/>
              </a:rPr>
              <a:t>Enjeux, orientations, objectifs, indicateurs et cibles</a:t>
            </a:r>
          </a:p>
        </p:txBody>
      </p:sp>
      <p:graphicFrame>
        <p:nvGraphicFramePr>
          <p:cNvPr id="6" name="Tableau 5">
            <a:extLst>
              <a:ext uri="{FF2B5EF4-FFF2-40B4-BE49-F238E27FC236}">
                <a16:creationId xmlns:a16="http://schemas.microsoft.com/office/drawing/2014/main" id="{43D448AC-FC0A-40F4-9331-E46EA6D8DAAC}"/>
              </a:ext>
            </a:extLst>
          </p:cNvPr>
          <p:cNvGraphicFramePr>
            <a:graphicFrameLocks noGrp="1"/>
          </p:cNvGraphicFramePr>
          <p:nvPr>
            <p:extLst>
              <p:ext uri="{D42A27DB-BD31-4B8C-83A1-F6EECF244321}">
                <p14:modId xmlns:p14="http://schemas.microsoft.com/office/powerpoint/2010/main" val="1945435684"/>
              </p:ext>
            </p:extLst>
          </p:nvPr>
        </p:nvGraphicFramePr>
        <p:xfrm>
          <a:off x="439918" y="1193149"/>
          <a:ext cx="9551808" cy="5704840"/>
        </p:xfrm>
        <a:graphic>
          <a:graphicData uri="http://schemas.openxmlformats.org/drawingml/2006/table">
            <a:tbl>
              <a:tblPr firstRow="1" bandRow="1">
                <a:tableStyleId>{2D5ABB26-0587-4C30-8999-92F81FD0307C}</a:tableStyleId>
              </a:tblPr>
              <a:tblGrid>
                <a:gridCol w="3183936">
                  <a:extLst>
                    <a:ext uri="{9D8B030D-6E8A-4147-A177-3AD203B41FA5}">
                      <a16:colId xmlns:a16="http://schemas.microsoft.com/office/drawing/2014/main" val="1625148261"/>
                    </a:ext>
                  </a:extLst>
                </a:gridCol>
                <a:gridCol w="3183936">
                  <a:extLst>
                    <a:ext uri="{9D8B030D-6E8A-4147-A177-3AD203B41FA5}">
                      <a16:colId xmlns:a16="http://schemas.microsoft.com/office/drawing/2014/main" val="2389534056"/>
                    </a:ext>
                  </a:extLst>
                </a:gridCol>
                <a:gridCol w="3183936">
                  <a:extLst>
                    <a:ext uri="{9D8B030D-6E8A-4147-A177-3AD203B41FA5}">
                      <a16:colId xmlns:a16="http://schemas.microsoft.com/office/drawing/2014/main" val="2572151905"/>
                    </a:ext>
                  </a:extLst>
                </a:gridCol>
              </a:tblGrid>
              <a:tr h="370840">
                <a:tc gridSpan="3">
                  <a:txBody>
                    <a:bodyPr/>
                    <a:lstStyle/>
                    <a:p>
                      <a:pPr algn="ctr"/>
                      <a:r>
                        <a:rPr lang="fr-CA" sz="1200" b="1" dirty="0">
                          <a:solidFill>
                            <a:schemeClr val="bg1"/>
                          </a:solidFill>
                          <a:latin typeface="+mn-lt"/>
                        </a:rPr>
                        <a:t>Enjeu : La réussite éducative de tous les élèves</a:t>
                      </a:r>
                    </a:p>
                  </a:txBody>
                  <a:tcPr>
                    <a:solidFill>
                      <a:schemeClr val="accent3">
                        <a:lumMod val="75000"/>
                      </a:schemeClr>
                    </a:solidFill>
                  </a:tcPr>
                </a:tc>
                <a:tc hMerge="1">
                  <a:txBody>
                    <a:bodyPr/>
                    <a:lstStyle/>
                    <a:p>
                      <a:endParaRPr lang="fr-CA" dirty="0"/>
                    </a:p>
                  </a:txBody>
                  <a:tcPr/>
                </a:tc>
                <a:tc hMerge="1">
                  <a:txBody>
                    <a:bodyPr/>
                    <a:lstStyle/>
                    <a:p>
                      <a:endParaRPr lang="fr-CA" dirty="0"/>
                    </a:p>
                  </a:txBody>
                  <a:tcPr/>
                </a:tc>
                <a:extLst>
                  <a:ext uri="{0D108BD9-81ED-4DB2-BD59-A6C34878D82A}">
                    <a16:rowId xmlns:a16="http://schemas.microsoft.com/office/drawing/2014/main" val="215891342"/>
                  </a:ext>
                </a:extLst>
              </a:tr>
              <a:tr h="370840">
                <a:tc gridSpan="3">
                  <a:txBody>
                    <a:bodyPr/>
                    <a:lstStyle/>
                    <a:p>
                      <a:pPr algn="ctr"/>
                      <a:r>
                        <a:rPr lang="fr-CA" sz="1200" b="1" dirty="0">
                          <a:solidFill>
                            <a:schemeClr val="bg1"/>
                          </a:solidFill>
                          <a:latin typeface="+mn-lt"/>
                        </a:rPr>
                        <a:t>Orientation : Augmenter les compétences en lecture</a:t>
                      </a:r>
                    </a:p>
                  </a:txBody>
                  <a:tcPr>
                    <a:solidFill>
                      <a:schemeClr val="accent1"/>
                    </a:solidFill>
                  </a:tcPr>
                </a:tc>
                <a:tc hMerge="1">
                  <a:txBody>
                    <a:bodyPr/>
                    <a:lstStyle/>
                    <a:p>
                      <a:endParaRPr lang="fr-CA" dirty="0"/>
                    </a:p>
                  </a:txBody>
                  <a:tcPr/>
                </a:tc>
                <a:tc hMerge="1">
                  <a:txBody>
                    <a:bodyPr/>
                    <a:lstStyle/>
                    <a:p>
                      <a:endParaRPr lang="fr-CA" dirty="0"/>
                    </a:p>
                  </a:txBody>
                  <a:tcPr/>
                </a:tc>
                <a:extLst>
                  <a:ext uri="{0D108BD9-81ED-4DB2-BD59-A6C34878D82A}">
                    <a16:rowId xmlns:a16="http://schemas.microsoft.com/office/drawing/2014/main" val="3177658830"/>
                  </a:ext>
                </a:extLst>
              </a:tr>
              <a:tr h="370840">
                <a:tc gridSpan="3">
                  <a:txBody>
                    <a:bodyPr/>
                    <a:lstStyle/>
                    <a:p>
                      <a:pPr algn="ctr"/>
                      <a:r>
                        <a:rPr lang="fr-CA" sz="1200" b="1" dirty="0">
                          <a:solidFill>
                            <a:schemeClr val="bg1"/>
                          </a:solidFill>
                          <a:latin typeface="+mn-lt"/>
                        </a:rPr>
                        <a:t>Les taux de réussite à l’épreuve obligatoire de lecture pour les années 2017 à 2022 dépassaient la cible de 75% dans </a:t>
                      </a:r>
                      <a:r>
                        <a:rPr lang="fr-CA" sz="1200" b="1">
                          <a:solidFill>
                            <a:schemeClr val="bg1"/>
                          </a:solidFill>
                          <a:latin typeface="+mn-lt"/>
                        </a:rPr>
                        <a:t>le précédent </a:t>
                      </a:r>
                      <a:r>
                        <a:rPr lang="fr-CA" sz="1200" b="1" dirty="0">
                          <a:solidFill>
                            <a:schemeClr val="bg1"/>
                          </a:solidFill>
                          <a:latin typeface="+mn-lt"/>
                        </a:rPr>
                        <a:t>projet éducatif. La réussite d’un élève augmente le taux de réussite de 4%.</a:t>
                      </a:r>
                    </a:p>
                  </a:txBody>
                  <a:tcPr>
                    <a:solidFill>
                      <a:schemeClr val="accent1"/>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535359100"/>
                  </a:ext>
                </a:extLst>
              </a:tr>
              <a:tr h="370840">
                <a:tc>
                  <a:txBody>
                    <a:bodyPr/>
                    <a:lstStyle/>
                    <a:p>
                      <a:pPr algn="ctr"/>
                      <a:r>
                        <a:rPr lang="fr-CA" sz="1200" b="1" dirty="0">
                          <a:solidFill>
                            <a:schemeClr val="tx1"/>
                          </a:solidFill>
                          <a:latin typeface="+mn-lt"/>
                        </a:rPr>
                        <a:t>Objectif</a:t>
                      </a:r>
                    </a:p>
                  </a:txBody>
                  <a:tcPr>
                    <a:solidFill>
                      <a:schemeClr val="accent1">
                        <a:lumMod val="20000"/>
                        <a:lumOff val="80000"/>
                      </a:schemeClr>
                    </a:solidFill>
                  </a:tcPr>
                </a:tc>
                <a:tc>
                  <a:txBody>
                    <a:bodyPr/>
                    <a:lstStyle/>
                    <a:p>
                      <a:pPr algn="ctr"/>
                      <a:r>
                        <a:rPr lang="fr-CA" sz="1200" b="1" dirty="0">
                          <a:solidFill>
                            <a:schemeClr val="tx1"/>
                          </a:solidFill>
                          <a:latin typeface="+mn-lt"/>
                        </a:rPr>
                        <a:t>Indicateur</a:t>
                      </a:r>
                    </a:p>
                  </a:txBody>
                  <a:tcPr>
                    <a:solidFill>
                      <a:schemeClr val="accent1">
                        <a:lumMod val="20000"/>
                        <a:lumOff val="80000"/>
                      </a:schemeClr>
                    </a:solidFill>
                  </a:tcPr>
                </a:tc>
                <a:tc>
                  <a:txBody>
                    <a:bodyPr/>
                    <a:lstStyle/>
                    <a:p>
                      <a:pPr algn="ctr"/>
                      <a:r>
                        <a:rPr lang="fr-CA" sz="1200" b="1" dirty="0">
                          <a:solidFill>
                            <a:schemeClr val="tx1"/>
                          </a:solidFill>
                          <a:latin typeface="+mn-lt"/>
                        </a:rPr>
                        <a:t>Cible</a:t>
                      </a:r>
                    </a:p>
                  </a:txBody>
                  <a:tcPr>
                    <a:solidFill>
                      <a:schemeClr val="accent1">
                        <a:lumMod val="20000"/>
                        <a:lumOff val="80000"/>
                      </a:schemeClr>
                    </a:solidFill>
                  </a:tcPr>
                </a:tc>
                <a:extLst>
                  <a:ext uri="{0D108BD9-81ED-4DB2-BD59-A6C34878D82A}">
                    <a16:rowId xmlns:a16="http://schemas.microsoft.com/office/drawing/2014/main" val="2146167747"/>
                  </a:ext>
                </a:extLst>
              </a:tr>
              <a:tr h="370840">
                <a:tc>
                  <a:txBody>
                    <a:bodyPr/>
                    <a:lstStyle/>
                    <a:p>
                      <a:r>
                        <a:rPr lang="fr-CA" sz="1200" dirty="0">
                          <a:latin typeface="+mn-lt"/>
                        </a:rPr>
                        <a:t>Augmenter le taux de réussite à l’épreuve obligatoire de lecture, en langue d’enseignement, de la 4</a:t>
                      </a:r>
                      <a:r>
                        <a:rPr lang="fr-CA" sz="1200" baseline="30000" dirty="0">
                          <a:latin typeface="+mn-lt"/>
                        </a:rPr>
                        <a:t>e</a:t>
                      </a:r>
                      <a:r>
                        <a:rPr lang="fr-CA" sz="1200" dirty="0">
                          <a:latin typeface="+mn-lt"/>
                        </a:rPr>
                        <a:t> année du primaire.</a:t>
                      </a:r>
                    </a:p>
                  </a:txBody>
                  <a:tcPr/>
                </a:tc>
                <a:tc>
                  <a:txBody>
                    <a:bodyPr/>
                    <a:lstStyle/>
                    <a:p>
                      <a:r>
                        <a:rPr lang="fr-CA" sz="1200" dirty="0">
                          <a:latin typeface="+mn-lt"/>
                        </a:rPr>
                        <a:t>Taux de réussite à l’épreuve obligatoire de lecture en langue d’enseignement, de la 4</a:t>
                      </a:r>
                      <a:r>
                        <a:rPr lang="fr-CA" sz="1200" baseline="30000" dirty="0">
                          <a:latin typeface="+mn-lt"/>
                        </a:rPr>
                        <a:t>e</a:t>
                      </a:r>
                      <a:r>
                        <a:rPr lang="fr-CA" sz="1200" dirty="0">
                          <a:latin typeface="+mn-lt"/>
                        </a:rPr>
                        <a:t> année du primaire est de 61% en juin 2023</a:t>
                      </a:r>
                    </a:p>
                  </a:txBody>
                  <a:tcPr/>
                </a:tc>
                <a:tc>
                  <a:txBody>
                    <a:bodyPr/>
                    <a:lstStyle/>
                    <a:p>
                      <a:pPr algn="ctr"/>
                      <a:r>
                        <a:rPr lang="fr-CA" sz="1200" dirty="0">
                          <a:latin typeface="+mn-lt"/>
                        </a:rPr>
                        <a:t>75% d’ici juin 2027</a:t>
                      </a:r>
                    </a:p>
                  </a:txBody>
                  <a:tcPr/>
                </a:tc>
                <a:extLst>
                  <a:ext uri="{0D108BD9-81ED-4DB2-BD59-A6C34878D82A}">
                    <a16:rowId xmlns:a16="http://schemas.microsoft.com/office/drawing/2014/main" val="89175506"/>
                  </a:ext>
                </a:extLst>
              </a:tr>
              <a:tr h="370840">
                <a:tc gridSpan="3">
                  <a:txBody>
                    <a:bodyPr/>
                    <a:lstStyle/>
                    <a:p>
                      <a:pPr algn="ctr"/>
                      <a:r>
                        <a:rPr lang="fr-CA" sz="1200" b="1" dirty="0">
                          <a:solidFill>
                            <a:schemeClr val="bg1"/>
                          </a:solidFill>
                          <a:latin typeface="+mn-lt"/>
                        </a:rPr>
                        <a:t>Enjeu : Le bien-être physique et psychologiques des élèves</a:t>
                      </a:r>
                    </a:p>
                  </a:txBody>
                  <a:tcPr>
                    <a:solidFill>
                      <a:schemeClr val="accent3">
                        <a:lumMod val="75000"/>
                      </a:schemeClr>
                    </a:solidFill>
                  </a:tcPr>
                </a:tc>
                <a:tc hMerge="1">
                  <a:txBody>
                    <a:bodyPr/>
                    <a:lstStyle/>
                    <a:p>
                      <a:endParaRPr lang="fr-CA" dirty="0"/>
                    </a:p>
                  </a:txBody>
                  <a:tcPr>
                    <a:solidFill>
                      <a:schemeClr val="accent3"/>
                    </a:solidFill>
                  </a:tcPr>
                </a:tc>
                <a:tc hMerge="1">
                  <a:txBody>
                    <a:bodyPr/>
                    <a:lstStyle/>
                    <a:p>
                      <a:endParaRPr lang="fr-CA" dirty="0"/>
                    </a:p>
                  </a:txBody>
                  <a:tcPr>
                    <a:solidFill>
                      <a:schemeClr val="accent3"/>
                    </a:solidFill>
                  </a:tcPr>
                </a:tc>
                <a:extLst>
                  <a:ext uri="{0D108BD9-81ED-4DB2-BD59-A6C34878D82A}">
                    <a16:rowId xmlns:a16="http://schemas.microsoft.com/office/drawing/2014/main" val="1556734384"/>
                  </a:ext>
                </a:extLst>
              </a:tr>
              <a:tr h="185420">
                <a:tc gridSpan="3">
                  <a:txBody>
                    <a:bodyPr/>
                    <a:lstStyle/>
                    <a:p>
                      <a:pPr algn="ctr"/>
                      <a:r>
                        <a:rPr lang="fr-CA" sz="1200" b="1" dirty="0">
                          <a:solidFill>
                            <a:schemeClr val="bg1"/>
                          </a:solidFill>
                          <a:latin typeface="+mn-lt"/>
                        </a:rPr>
                        <a:t>Orientation : Assurer aux élèves un milieu de vie sain et sécuritaire</a:t>
                      </a:r>
                    </a:p>
                  </a:txBody>
                  <a:tcPr>
                    <a:solidFill>
                      <a:schemeClr val="accent1"/>
                    </a:solidFill>
                  </a:tcPr>
                </a:tc>
                <a:tc hMerge="1">
                  <a:txBody>
                    <a:bodyPr/>
                    <a:lstStyle/>
                    <a:p>
                      <a:endParaRPr lang="fr-CA" dirty="0"/>
                    </a:p>
                  </a:txBody>
                  <a:tcPr>
                    <a:solidFill>
                      <a:schemeClr val="accent1"/>
                    </a:solidFill>
                  </a:tcPr>
                </a:tc>
                <a:tc hMerge="1">
                  <a:txBody>
                    <a:bodyPr/>
                    <a:lstStyle/>
                    <a:p>
                      <a:endParaRPr lang="fr-CA" dirty="0"/>
                    </a:p>
                  </a:txBody>
                  <a:tcPr>
                    <a:solidFill>
                      <a:schemeClr val="accent1"/>
                    </a:solidFill>
                  </a:tcPr>
                </a:tc>
                <a:extLst>
                  <a:ext uri="{0D108BD9-81ED-4DB2-BD59-A6C34878D82A}">
                    <a16:rowId xmlns:a16="http://schemas.microsoft.com/office/drawing/2014/main" val="4130062370"/>
                  </a:ext>
                </a:extLst>
              </a:tr>
              <a:tr h="370840">
                <a:tc>
                  <a:txBody>
                    <a:bodyPr/>
                    <a:lstStyle/>
                    <a:p>
                      <a:pPr algn="ctr"/>
                      <a:r>
                        <a:rPr lang="fr-CA" sz="1200" b="1" dirty="0">
                          <a:solidFill>
                            <a:schemeClr val="tx1"/>
                          </a:solidFill>
                          <a:latin typeface="+mn-lt"/>
                        </a:rPr>
                        <a:t>Objectif</a:t>
                      </a:r>
                    </a:p>
                  </a:txBody>
                  <a:tcPr>
                    <a:solidFill>
                      <a:schemeClr val="accent1">
                        <a:lumMod val="20000"/>
                        <a:lumOff val="80000"/>
                      </a:schemeClr>
                    </a:solidFill>
                  </a:tcPr>
                </a:tc>
                <a:tc>
                  <a:txBody>
                    <a:bodyPr/>
                    <a:lstStyle/>
                    <a:p>
                      <a:pPr algn="ctr"/>
                      <a:r>
                        <a:rPr lang="fr-CA" sz="1200" b="1" dirty="0">
                          <a:solidFill>
                            <a:schemeClr val="tx1"/>
                          </a:solidFill>
                          <a:latin typeface="+mn-lt"/>
                        </a:rPr>
                        <a:t>Indicateur</a:t>
                      </a:r>
                    </a:p>
                  </a:txBody>
                  <a:tcPr>
                    <a:solidFill>
                      <a:schemeClr val="accent1">
                        <a:lumMod val="20000"/>
                        <a:lumOff val="80000"/>
                      </a:schemeClr>
                    </a:solidFill>
                  </a:tcPr>
                </a:tc>
                <a:tc>
                  <a:txBody>
                    <a:bodyPr/>
                    <a:lstStyle/>
                    <a:p>
                      <a:pPr algn="ctr"/>
                      <a:r>
                        <a:rPr lang="fr-CA" sz="1200" b="1" dirty="0">
                          <a:solidFill>
                            <a:schemeClr val="tx1"/>
                          </a:solidFill>
                          <a:latin typeface="+mn-lt"/>
                        </a:rPr>
                        <a:t>Cible</a:t>
                      </a:r>
                    </a:p>
                  </a:txBody>
                  <a:tcPr>
                    <a:solidFill>
                      <a:schemeClr val="accent1">
                        <a:lumMod val="20000"/>
                        <a:lumOff val="80000"/>
                      </a:schemeClr>
                    </a:solidFill>
                  </a:tcPr>
                </a:tc>
                <a:extLst>
                  <a:ext uri="{0D108BD9-81ED-4DB2-BD59-A6C34878D82A}">
                    <a16:rowId xmlns:a16="http://schemas.microsoft.com/office/drawing/2014/main" val="3153523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À l’échéance du projet éducatif, le nombre de fiches majeures en lien avec des gestes de violence aura diminué</a:t>
                      </a:r>
                      <a:endParaRPr lang="fr-CA" sz="1200" b="0" dirty="0">
                        <a:effectLst/>
                        <a:highlight>
                          <a:srgbClr val="FFFF00"/>
                        </a:highlight>
                        <a:latin typeface="+mn-lt"/>
                        <a:ea typeface="Calibri" panose="020F0502020204030204" pitchFamily="34" charset="0"/>
                        <a:cs typeface="Times New Roman" panose="02020603050405020304" pitchFamily="18" charset="0"/>
                      </a:endParaRPr>
                    </a:p>
                    <a:p>
                      <a:endParaRPr lang="fr-CA" sz="12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Le nombre de fiches majeures émises en 2022-2023 pour des gestes de violence est de 68% (30/44)</a:t>
                      </a:r>
                      <a:endParaRPr lang="fr-CA" sz="1200" dirty="0">
                        <a:effectLst/>
                        <a:highlight>
                          <a:srgbClr val="FFFF00"/>
                        </a:highlight>
                        <a:latin typeface="+mn-lt"/>
                        <a:ea typeface="Calibri" panose="020F0502020204030204" pitchFamily="34" charset="0"/>
                        <a:cs typeface="Times New Roman" panose="02020603050405020304" pitchFamily="18" charset="0"/>
                      </a:endParaRPr>
                    </a:p>
                    <a:p>
                      <a:endParaRPr lang="fr-CA" sz="12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effectLst/>
                          <a:latin typeface="+mn-lt"/>
                          <a:ea typeface="Calibri" panose="020F0502020204030204" pitchFamily="34" charset="0"/>
                          <a:cs typeface="Times New Roman" panose="02020603050405020304" pitchFamily="18" charset="0"/>
                        </a:rPr>
                        <a:t>Un nombre de fiches majeures émises pour des gestes de violence inférieur à 40% d’ici juin 2027</a:t>
                      </a:r>
                    </a:p>
                    <a:p>
                      <a:endParaRPr lang="fr-CA" sz="1200" dirty="0">
                        <a:latin typeface="+mn-lt"/>
                      </a:endParaRPr>
                    </a:p>
                  </a:txBody>
                  <a:tcPr/>
                </a:tc>
                <a:extLst>
                  <a:ext uri="{0D108BD9-81ED-4DB2-BD59-A6C34878D82A}">
                    <a16:rowId xmlns:a16="http://schemas.microsoft.com/office/drawing/2014/main" val="4209951750"/>
                  </a:ext>
                </a:extLst>
              </a:tr>
              <a:tr h="370840">
                <a:tc gridSpan="3">
                  <a:txBody>
                    <a:bodyPr/>
                    <a:lstStyle/>
                    <a:p>
                      <a:pPr algn="ctr"/>
                      <a:r>
                        <a:rPr lang="fr-CA" sz="1200" b="1" dirty="0">
                          <a:solidFill>
                            <a:schemeClr val="bg1"/>
                          </a:solidFill>
                          <a:latin typeface="+mn-lt"/>
                        </a:rPr>
                        <a:t>Enjeu : L’implantation d’une culture numérique</a:t>
                      </a:r>
                    </a:p>
                  </a:txBody>
                  <a:tcPr>
                    <a:solidFill>
                      <a:schemeClr val="accent3"/>
                    </a:solidFill>
                  </a:tcPr>
                </a:tc>
                <a:tc hMerge="1">
                  <a:txBody>
                    <a:bodyPr/>
                    <a:lstStyle/>
                    <a:p>
                      <a:endParaRPr lang="fr-CA" dirty="0"/>
                    </a:p>
                  </a:txBody>
                  <a:tcPr>
                    <a:solidFill>
                      <a:schemeClr val="accent3"/>
                    </a:solidFill>
                  </a:tcPr>
                </a:tc>
                <a:tc hMerge="1">
                  <a:txBody>
                    <a:bodyPr/>
                    <a:lstStyle/>
                    <a:p>
                      <a:endParaRPr lang="fr-CA" dirty="0"/>
                    </a:p>
                  </a:txBody>
                  <a:tcPr>
                    <a:solidFill>
                      <a:schemeClr val="accent3"/>
                    </a:solidFill>
                  </a:tcPr>
                </a:tc>
                <a:extLst>
                  <a:ext uri="{0D108BD9-81ED-4DB2-BD59-A6C34878D82A}">
                    <a16:rowId xmlns:a16="http://schemas.microsoft.com/office/drawing/2014/main" val="4066791191"/>
                  </a:ext>
                </a:extLst>
              </a:tr>
              <a:tr h="185420">
                <a:tc gridSpan="3">
                  <a:txBody>
                    <a:bodyPr/>
                    <a:lstStyle/>
                    <a:p>
                      <a:pPr algn="ctr"/>
                      <a:r>
                        <a:rPr lang="fr-CA" sz="1200" b="1" dirty="0">
                          <a:solidFill>
                            <a:schemeClr val="bg1"/>
                          </a:solidFill>
                          <a:latin typeface="+mn-lt"/>
                        </a:rPr>
                        <a:t>Orientation : Favoriser le développement des compétences numériques du personnel enseignant et des élèves</a:t>
                      </a:r>
                    </a:p>
                  </a:txBody>
                  <a:tcPr>
                    <a:solidFill>
                      <a:schemeClr val="accent1"/>
                    </a:solidFill>
                  </a:tcPr>
                </a:tc>
                <a:tc hMerge="1">
                  <a:txBody>
                    <a:bodyPr/>
                    <a:lstStyle/>
                    <a:p>
                      <a:endParaRPr lang="fr-CA" dirty="0"/>
                    </a:p>
                  </a:txBody>
                  <a:tcPr>
                    <a:solidFill>
                      <a:schemeClr val="accent1"/>
                    </a:solidFill>
                  </a:tcPr>
                </a:tc>
                <a:tc hMerge="1">
                  <a:txBody>
                    <a:bodyPr/>
                    <a:lstStyle/>
                    <a:p>
                      <a:endParaRPr lang="fr-CA" dirty="0"/>
                    </a:p>
                  </a:txBody>
                  <a:tcPr>
                    <a:solidFill>
                      <a:schemeClr val="accent1"/>
                    </a:solidFill>
                  </a:tcPr>
                </a:tc>
                <a:extLst>
                  <a:ext uri="{0D108BD9-81ED-4DB2-BD59-A6C34878D82A}">
                    <a16:rowId xmlns:a16="http://schemas.microsoft.com/office/drawing/2014/main" val="1993154836"/>
                  </a:ext>
                </a:extLst>
              </a:tr>
              <a:tr h="370840">
                <a:tc>
                  <a:txBody>
                    <a:bodyPr/>
                    <a:lstStyle/>
                    <a:p>
                      <a:pPr algn="ctr"/>
                      <a:r>
                        <a:rPr lang="fr-CA" sz="1200" b="1" dirty="0">
                          <a:solidFill>
                            <a:schemeClr val="tx1"/>
                          </a:solidFill>
                          <a:latin typeface="+mn-lt"/>
                        </a:rPr>
                        <a:t>Objectif</a:t>
                      </a:r>
                    </a:p>
                  </a:txBody>
                  <a:tcPr>
                    <a:solidFill>
                      <a:schemeClr val="accent1">
                        <a:lumMod val="20000"/>
                        <a:lumOff val="80000"/>
                      </a:schemeClr>
                    </a:solidFill>
                  </a:tcPr>
                </a:tc>
                <a:tc>
                  <a:txBody>
                    <a:bodyPr/>
                    <a:lstStyle/>
                    <a:p>
                      <a:pPr algn="ctr"/>
                      <a:r>
                        <a:rPr lang="fr-CA" sz="1200" b="1" dirty="0">
                          <a:solidFill>
                            <a:schemeClr val="tx1"/>
                          </a:solidFill>
                          <a:latin typeface="+mn-lt"/>
                        </a:rPr>
                        <a:t>Indicateur</a:t>
                      </a:r>
                    </a:p>
                  </a:txBody>
                  <a:tcPr>
                    <a:solidFill>
                      <a:schemeClr val="accent1">
                        <a:lumMod val="20000"/>
                        <a:lumOff val="80000"/>
                      </a:schemeClr>
                    </a:solidFill>
                  </a:tcPr>
                </a:tc>
                <a:tc>
                  <a:txBody>
                    <a:bodyPr/>
                    <a:lstStyle/>
                    <a:p>
                      <a:pPr algn="ctr"/>
                      <a:r>
                        <a:rPr lang="fr-CA" sz="1200" b="1" dirty="0">
                          <a:solidFill>
                            <a:schemeClr val="tx1"/>
                          </a:solidFill>
                          <a:latin typeface="+mn-lt"/>
                        </a:rPr>
                        <a:t>Cible</a:t>
                      </a:r>
                    </a:p>
                  </a:txBody>
                  <a:tcPr>
                    <a:solidFill>
                      <a:schemeClr val="accent1">
                        <a:lumMod val="20000"/>
                        <a:lumOff val="80000"/>
                      </a:schemeClr>
                    </a:solidFill>
                  </a:tcPr>
                </a:tc>
                <a:extLst>
                  <a:ext uri="{0D108BD9-81ED-4DB2-BD59-A6C34878D82A}">
                    <a16:rowId xmlns:a16="http://schemas.microsoft.com/office/drawing/2014/main" val="3467713931"/>
                  </a:ext>
                </a:extLst>
              </a:tr>
              <a:tr h="370840">
                <a:tc>
                  <a:txBody>
                    <a:bodyPr/>
                    <a:lstStyle/>
                    <a:p>
                      <a:r>
                        <a:rPr lang="fr-CA" sz="1200" dirty="0">
                          <a:latin typeface="+mn-lt"/>
                        </a:rPr>
                        <a:t>Augmenter le nombre d’activités numériques vécues par les élèves du préscolaire à la 6</a:t>
                      </a:r>
                      <a:r>
                        <a:rPr lang="fr-CA" sz="1200" baseline="30000" dirty="0">
                          <a:latin typeface="+mn-lt"/>
                        </a:rPr>
                        <a:t>e</a:t>
                      </a:r>
                      <a:r>
                        <a:rPr lang="fr-CA" sz="1200" dirty="0">
                          <a:latin typeface="+mn-lt"/>
                        </a:rPr>
                        <a:t> année</a:t>
                      </a:r>
                    </a:p>
                  </a:txBody>
                  <a:tcPr/>
                </a:tc>
                <a:tc>
                  <a:txBody>
                    <a:bodyPr/>
                    <a:lstStyle/>
                    <a:p>
                      <a:r>
                        <a:rPr lang="fr-CA" sz="1200" dirty="0">
                          <a:latin typeface="+mn-lt"/>
                        </a:rPr>
                        <a:t>Nombre d’activités numériques vécues en classe par les élèves par année.</a:t>
                      </a:r>
                    </a:p>
                  </a:txBody>
                  <a:tcPr/>
                </a:tc>
                <a:tc>
                  <a:txBody>
                    <a:bodyPr/>
                    <a:lstStyle/>
                    <a:p>
                      <a:r>
                        <a:rPr lang="fr-CA" sz="1200" dirty="0">
                          <a:effectLst/>
                          <a:latin typeface="+mn-lt"/>
                          <a:ea typeface="Calibri" panose="020F0502020204030204" pitchFamily="34" charset="0"/>
                          <a:cs typeface="Times New Roman" panose="02020603050405020304" pitchFamily="18" charset="0"/>
                        </a:rPr>
                        <a:t>Trois activités numériques par année d’</a:t>
                      </a:r>
                      <a:r>
                        <a:rPr lang="fr-CA" sz="1200" dirty="0">
                          <a:latin typeface="+mn-lt"/>
                        </a:rPr>
                        <a:t>ici juin 2027</a:t>
                      </a:r>
                    </a:p>
                  </a:txBody>
                  <a:tcPr/>
                </a:tc>
                <a:extLst>
                  <a:ext uri="{0D108BD9-81ED-4DB2-BD59-A6C34878D82A}">
                    <a16:rowId xmlns:a16="http://schemas.microsoft.com/office/drawing/2014/main" val="3452443953"/>
                  </a:ext>
                </a:extLst>
              </a:tr>
            </a:tbl>
          </a:graphicData>
        </a:graphic>
      </p:graphicFrame>
      <p:sp>
        <p:nvSpPr>
          <p:cNvPr id="7" name="Ellipse 6">
            <a:extLst>
              <a:ext uri="{FF2B5EF4-FFF2-40B4-BE49-F238E27FC236}">
                <a16:creationId xmlns:a16="http://schemas.microsoft.com/office/drawing/2014/main" id="{34598BAF-5918-41A9-9774-BD938CB30918}"/>
              </a:ext>
            </a:extLst>
          </p:cNvPr>
          <p:cNvSpPr/>
          <p:nvPr/>
        </p:nvSpPr>
        <p:spPr>
          <a:xfrm>
            <a:off x="9888718" y="365126"/>
            <a:ext cx="807075" cy="759277"/>
          </a:xfrm>
          <a:prstGeom prst="ellipse">
            <a:avLst/>
          </a:prstGeom>
          <a:solidFill>
            <a:schemeClr val="accent2"/>
          </a:solidFill>
          <a:ln w="12700" cap="flat">
            <a:noFill/>
            <a:prstDash val="solid"/>
            <a:miter/>
          </a:ln>
        </p:spPr>
        <p:txBody>
          <a:bodyPr rtlCol="0" anchor="ctr"/>
          <a:lstStyle/>
          <a:p>
            <a:pPr algn="l"/>
            <a:endParaRPr lang="fr-CA" dirty="0"/>
          </a:p>
        </p:txBody>
      </p:sp>
    </p:spTree>
    <p:extLst>
      <p:ext uri="{BB962C8B-B14F-4D97-AF65-F5344CB8AC3E}">
        <p14:creationId xmlns:p14="http://schemas.microsoft.com/office/powerpoint/2010/main" val="2472405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AAC57EFC-BAFF-4FF4-9DF5-A0000D8C6C4F}"/>
              </a:ext>
            </a:extLst>
          </p:cNvPr>
          <p:cNvSpPr>
            <a:spLocks noGrp="1"/>
          </p:cNvSpPr>
          <p:nvPr>
            <p:ph type="sldNum" sz="quarter" idx="12"/>
          </p:nvPr>
        </p:nvSpPr>
        <p:spPr/>
        <p:txBody>
          <a:bodyPr/>
          <a:lstStyle/>
          <a:p>
            <a:pPr rtl="0"/>
            <a:fld id="{D495E168-DA5E-4888-8D8A-92B118324C14}" type="slidenum">
              <a:rPr lang="fr-FR" noProof="0" smtClean="0"/>
              <a:t>11</a:t>
            </a:fld>
            <a:endParaRPr lang="fr-FR" noProof="0" dirty="0"/>
          </a:p>
        </p:txBody>
      </p:sp>
      <p:sp>
        <p:nvSpPr>
          <p:cNvPr id="4" name="Espace réservé du contenu 3">
            <a:extLst>
              <a:ext uri="{FF2B5EF4-FFF2-40B4-BE49-F238E27FC236}">
                <a16:creationId xmlns:a16="http://schemas.microsoft.com/office/drawing/2014/main" id="{DD3EBAA2-AA87-47E0-B482-137EE19188DB}"/>
              </a:ext>
            </a:extLst>
          </p:cNvPr>
          <p:cNvSpPr>
            <a:spLocks noGrp="1"/>
          </p:cNvSpPr>
          <p:nvPr>
            <p:ph idx="1"/>
          </p:nvPr>
        </p:nvSpPr>
        <p:spPr>
          <a:xfrm>
            <a:off x="838200" y="1669774"/>
            <a:ext cx="10515600" cy="4969565"/>
          </a:xfrm>
        </p:spPr>
        <p:txBody>
          <a:bodyPr>
            <a:normAutofit fontScale="47500" lnSpcReduction="20000"/>
          </a:bodyPr>
          <a:lstStyle/>
          <a:p>
            <a:pPr marL="0" indent="0" algn="just">
              <a:lnSpc>
                <a:spcPct val="120000"/>
              </a:lnSpc>
              <a:buNone/>
            </a:pPr>
            <a:r>
              <a:rPr lang="fr-CA" sz="2300" dirty="0"/>
              <a:t>CONSIDÉRANT que le projet éducatif d’un établissement d’enseignement doit remplir les conditions qui suivent (LIP, articles 37 et 97.1) :</a:t>
            </a:r>
          </a:p>
          <a:p>
            <a:pPr marL="542925" lvl="0" indent="-180975" algn="just">
              <a:lnSpc>
                <a:spcPct val="120000"/>
              </a:lnSpc>
            </a:pPr>
            <a:r>
              <a:rPr lang="fr-CA" sz="2300" dirty="0"/>
              <a:t>la description du contexte dans lequel l’établissement d’enseignement évolue et les principaux enjeux auxquels il doit faire face, notamment en matière de réussite éducative et, dans le cas d’un centre de formation professionnelle, d’adéquation entre la formation et les besoins régionaux ou nationaux de main-d’œuvre ; </a:t>
            </a:r>
          </a:p>
          <a:p>
            <a:pPr marL="542925" lvl="0" indent="-180975" algn="just">
              <a:lnSpc>
                <a:spcPct val="120000"/>
              </a:lnSpc>
            </a:pPr>
            <a:r>
              <a:rPr lang="fr-CA" sz="2300" dirty="0"/>
              <a:t>les orientations propres à l’établissement d’enseignement et les objectifs retenus pour améliorer la réussite éducative ; </a:t>
            </a:r>
          </a:p>
          <a:p>
            <a:pPr marL="542925" lvl="0" indent="-180975" algn="just">
              <a:lnSpc>
                <a:spcPct val="120000"/>
              </a:lnSpc>
            </a:pPr>
            <a:r>
              <a:rPr lang="fr-CA" sz="2300" dirty="0"/>
              <a:t>les cibles qui doivent être atteintes au terme de la période couverte par le projet éducatif; </a:t>
            </a:r>
          </a:p>
          <a:p>
            <a:pPr marL="542925" lvl="0" indent="-180975" algn="just">
              <a:lnSpc>
                <a:spcPct val="120000"/>
              </a:lnSpc>
            </a:pPr>
            <a:r>
              <a:rPr lang="fr-CA" sz="2300" dirty="0"/>
              <a:t>les indicateurs utilisés pour mesurer l’atteinte des objectifs et des cibles; </a:t>
            </a:r>
          </a:p>
          <a:p>
            <a:pPr marL="542925" lvl="0" indent="-180975" algn="just">
              <a:lnSpc>
                <a:spcPct val="120000"/>
              </a:lnSpc>
            </a:pPr>
            <a:r>
              <a:rPr lang="fr-CA" sz="2300" dirty="0"/>
              <a:t>la périodicité de l’évaluation du projet éducatif, déterminée en collaboration avec le centre de services scolaire; </a:t>
            </a:r>
          </a:p>
          <a:p>
            <a:pPr marL="0" indent="0" algn="just">
              <a:lnSpc>
                <a:spcPct val="120000"/>
              </a:lnSpc>
              <a:buNone/>
            </a:pPr>
            <a:r>
              <a:rPr lang="fr-CA" sz="2300" dirty="0"/>
              <a:t>CONSIDÉRANT que le projet éducatif doit respecter la liberté de conscience et de religion des élèves, des parents et des membres du personnel de l’école (LIP, article 37) ;</a:t>
            </a:r>
          </a:p>
          <a:p>
            <a:pPr marL="0" indent="0" algn="just">
              <a:lnSpc>
                <a:spcPct val="120000"/>
              </a:lnSpc>
              <a:buNone/>
            </a:pPr>
            <a:r>
              <a:rPr lang="fr-CA" sz="2300" dirty="0"/>
              <a:t>CONSIDÉRANT que le projet éducatif doit couvrir une période qui s’harmonise avec celle du plan d’engagement vers la réussite du centre de services scolaire et celle du plan stratégique du Ministère (LIP, articles 37.1, 97.2 et 209.1) ;</a:t>
            </a:r>
          </a:p>
          <a:p>
            <a:pPr marL="0" indent="0" algn="just">
              <a:lnSpc>
                <a:spcPct val="120000"/>
              </a:lnSpc>
              <a:buNone/>
            </a:pPr>
            <a:r>
              <a:rPr lang="fr-CA" sz="2300" dirty="0"/>
              <a:t>CONSIDÉRANT que le projet éducatif doit assurer une cohérence par rapport au plan d’engagement vers la réussite du centre de services scolaire (LIP, articles 37 et 97.1) ; </a:t>
            </a:r>
          </a:p>
          <a:p>
            <a:pPr marL="0" indent="0" algn="just">
              <a:lnSpc>
                <a:spcPct val="120000"/>
              </a:lnSpc>
              <a:buNone/>
            </a:pPr>
            <a:r>
              <a:rPr lang="fr-CA" sz="2300" dirty="0"/>
              <a:t>CONSIDÉRANT que le conseil d’établissement adopte le projet éducatif de l’école (ou du centre), voit à sa réalisation et procède à son évaluation selon la périodicité qui y est prévue (LIP, article 74) ;</a:t>
            </a:r>
          </a:p>
          <a:p>
            <a:pPr marL="0" indent="0" algn="just">
              <a:lnSpc>
                <a:spcPct val="120000"/>
              </a:lnSpc>
              <a:buNone/>
            </a:pPr>
            <a:r>
              <a:rPr lang="fr-CA" sz="2300" dirty="0"/>
              <a:t>CONSIDÉRANT que le conseil d’établissement, tout au long du processus d’élaboration du projet éducatif, a favorisé la participation des élèves, des parents, des enseignants, des autres membres du personnel de l’école et de représentants de la communauté et du centre de services scolaire (LIP, article 74) ;</a:t>
            </a:r>
          </a:p>
          <a:p>
            <a:pPr marL="0" indent="0" algn="just">
              <a:lnSpc>
                <a:spcPct val="120000"/>
              </a:lnSpc>
              <a:buNone/>
            </a:pPr>
            <a:endParaRPr lang="fr-CA" sz="2300" dirty="0"/>
          </a:p>
          <a:p>
            <a:pPr marL="809625" indent="0" algn="just">
              <a:lnSpc>
                <a:spcPct val="120000"/>
              </a:lnSpc>
              <a:spcBef>
                <a:spcPts val="0"/>
              </a:spcBef>
              <a:buNone/>
            </a:pPr>
            <a:r>
              <a:rPr lang="fr-CA" sz="2300" dirty="0"/>
              <a:t>Il est proposé par _______________ que le projet éducatif 2023-2027 de </a:t>
            </a:r>
            <a:r>
              <a:rPr lang="fr-CA" sz="2300"/>
              <a:t>l’école Sainte-Élisabeth </a:t>
            </a:r>
            <a:r>
              <a:rPr lang="fr-CA" sz="2300" dirty="0"/>
              <a:t>soit adopté. </a:t>
            </a:r>
          </a:p>
          <a:p>
            <a:endParaRPr lang="fr-CA" dirty="0"/>
          </a:p>
        </p:txBody>
      </p:sp>
      <p:sp>
        <p:nvSpPr>
          <p:cNvPr id="5" name="Titre 4">
            <a:extLst>
              <a:ext uri="{FF2B5EF4-FFF2-40B4-BE49-F238E27FC236}">
                <a16:creationId xmlns:a16="http://schemas.microsoft.com/office/drawing/2014/main" id="{5F8EDEF0-B728-496C-9A7C-CBFA6B62E11D}"/>
              </a:ext>
            </a:extLst>
          </p:cNvPr>
          <p:cNvSpPr>
            <a:spLocks noGrp="1"/>
          </p:cNvSpPr>
          <p:nvPr>
            <p:ph type="title"/>
          </p:nvPr>
        </p:nvSpPr>
        <p:spPr/>
        <p:txBody>
          <a:bodyPr>
            <a:normAutofit fontScale="90000"/>
          </a:bodyPr>
          <a:lstStyle/>
          <a:p>
            <a:r>
              <a:rPr lang="fr-CA" dirty="0">
                <a:latin typeface="+mn-lt"/>
              </a:rPr>
              <a:t>Résolution du conseil d’établissement</a:t>
            </a:r>
          </a:p>
        </p:txBody>
      </p:sp>
      <p:sp>
        <p:nvSpPr>
          <p:cNvPr id="6" name="Ellipse 5">
            <a:extLst>
              <a:ext uri="{FF2B5EF4-FFF2-40B4-BE49-F238E27FC236}">
                <a16:creationId xmlns:a16="http://schemas.microsoft.com/office/drawing/2014/main" id="{9718BA29-A809-4C13-ACF0-B9D0B5B2B9F6}"/>
              </a:ext>
            </a:extLst>
          </p:cNvPr>
          <p:cNvSpPr/>
          <p:nvPr/>
        </p:nvSpPr>
        <p:spPr>
          <a:xfrm>
            <a:off x="9635638" y="365126"/>
            <a:ext cx="807075" cy="759277"/>
          </a:xfrm>
          <a:prstGeom prst="ellipse">
            <a:avLst/>
          </a:prstGeom>
          <a:solidFill>
            <a:schemeClr val="accent2"/>
          </a:solidFill>
          <a:ln w="12700" cap="flat">
            <a:noFill/>
            <a:prstDash val="solid"/>
            <a:miter/>
          </a:ln>
        </p:spPr>
        <p:txBody>
          <a:bodyPr rtlCol="0" anchor="ctr"/>
          <a:lstStyle/>
          <a:p>
            <a:pPr algn="l"/>
            <a:endParaRPr lang="fr-CA" dirty="0"/>
          </a:p>
        </p:txBody>
      </p:sp>
    </p:spTree>
    <p:extLst>
      <p:ext uri="{BB962C8B-B14F-4D97-AF65-F5344CB8AC3E}">
        <p14:creationId xmlns:p14="http://schemas.microsoft.com/office/powerpoint/2010/main" val="4224778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A8BC9320-17D2-4806-920F-310BF0997583}"/>
              </a:ext>
            </a:extLst>
          </p:cNvPr>
          <p:cNvSpPr>
            <a:spLocks noGrp="1"/>
          </p:cNvSpPr>
          <p:nvPr>
            <p:ph type="sldNum" sz="quarter" idx="12"/>
          </p:nvPr>
        </p:nvSpPr>
        <p:spPr/>
        <p:txBody>
          <a:bodyPr/>
          <a:lstStyle/>
          <a:p>
            <a:pPr rtl="0"/>
            <a:fld id="{D495E168-DA5E-4888-8D8A-92B118324C14}" type="slidenum">
              <a:rPr lang="fr-FR" noProof="0" smtClean="0"/>
              <a:t>12</a:t>
            </a:fld>
            <a:endParaRPr lang="fr-FR" noProof="0" dirty="0"/>
          </a:p>
        </p:txBody>
      </p:sp>
      <p:sp>
        <p:nvSpPr>
          <p:cNvPr id="4" name="Espace réservé du contenu 3">
            <a:extLst>
              <a:ext uri="{FF2B5EF4-FFF2-40B4-BE49-F238E27FC236}">
                <a16:creationId xmlns:a16="http://schemas.microsoft.com/office/drawing/2014/main" id="{6A4378D6-507F-43AE-A3AA-73AADAB58836}"/>
              </a:ext>
            </a:extLst>
          </p:cNvPr>
          <p:cNvSpPr>
            <a:spLocks noGrp="1"/>
          </p:cNvSpPr>
          <p:nvPr>
            <p:ph idx="1"/>
          </p:nvPr>
        </p:nvSpPr>
        <p:spPr>
          <a:xfrm>
            <a:off x="838200" y="1895060"/>
            <a:ext cx="10515600" cy="4784035"/>
          </a:xfrm>
        </p:spPr>
        <p:txBody>
          <a:bodyPr>
            <a:normAutofit/>
          </a:bodyPr>
          <a:lstStyle/>
          <a:p>
            <a:pPr marL="0" indent="0" algn="just">
              <a:lnSpc>
                <a:spcPct val="100000"/>
              </a:lnSpc>
              <a:spcBef>
                <a:spcPts val="0"/>
              </a:spcBef>
              <a:spcAft>
                <a:spcPts val="800"/>
              </a:spcAft>
              <a:buNone/>
            </a:pPr>
            <a:r>
              <a:rPr lang="fr-CA" sz="1200" dirty="0"/>
              <a:t>La Loi sur l’instruction publique (L.R.Q. c. 1-13.3) précise que le projet éducatif d’un établissement d’enseignement doit remplir les conditions qui suivent : </a:t>
            </a:r>
          </a:p>
          <a:p>
            <a:pPr lvl="0" algn="just">
              <a:lnSpc>
                <a:spcPct val="100000"/>
              </a:lnSpc>
              <a:spcBef>
                <a:spcPts val="0"/>
              </a:spcBef>
              <a:spcAft>
                <a:spcPts val="800"/>
              </a:spcAft>
            </a:pPr>
            <a:r>
              <a:rPr lang="fr-CA" sz="1200" dirty="0"/>
              <a:t>Présenter les éléments suivants (LIP, articles 37 et 97.1) : </a:t>
            </a:r>
          </a:p>
          <a:p>
            <a:pPr lvl="1" algn="just">
              <a:lnSpc>
                <a:spcPct val="100000"/>
              </a:lnSpc>
              <a:spcBef>
                <a:spcPts val="0"/>
              </a:spcBef>
              <a:spcAft>
                <a:spcPts val="800"/>
              </a:spcAft>
            </a:pPr>
            <a:r>
              <a:rPr lang="fr-CA" sz="1200" dirty="0"/>
              <a:t>La description du contexte dans lequel l’établissement d’enseignement évolue et les principaux enjeux auxquels il doit faire face, notamment en matière de réussite éducative et, dans le cas d’un centre de formation professionnelle, d’adéquation entre la formation et les besoins régionaux ou nationaux de main-d’œuvre ; </a:t>
            </a:r>
          </a:p>
          <a:p>
            <a:pPr lvl="1" algn="just">
              <a:lnSpc>
                <a:spcPct val="100000"/>
              </a:lnSpc>
              <a:spcBef>
                <a:spcPts val="0"/>
              </a:spcBef>
              <a:spcAft>
                <a:spcPts val="800"/>
              </a:spcAft>
            </a:pPr>
            <a:r>
              <a:rPr lang="fr-CA" sz="1200" dirty="0"/>
              <a:t>Les orientations propres à l’établissement d’enseignement et les objectifs retenus pour améliorer la réussite éducative ; </a:t>
            </a:r>
          </a:p>
          <a:p>
            <a:pPr lvl="1" algn="just">
              <a:lnSpc>
                <a:spcPct val="100000"/>
              </a:lnSpc>
              <a:spcBef>
                <a:spcPts val="0"/>
              </a:spcBef>
              <a:spcAft>
                <a:spcPts val="800"/>
              </a:spcAft>
            </a:pPr>
            <a:r>
              <a:rPr lang="fr-CA" sz="1200" dirty="0"/>
              <a:t>Les cibles qui doivent être atteintes au terme de la période couverte par le projet éducatif; </a:t>
            </a:r>
          </a:p>
          <a:p>
            <a:pPr lvl="1" algn="just">
              <a:lnSpc>
                <a:spcPct val="100000"/>
              </a:lnSpc>
              <a:spcBef>
                <a:spcPts val="0"/>
              </a:spcBef>
              <a:spcAft>
                <a:spcPts val="800"/>
              </a:spcAft>
            </a:pPr>
            <a:r>
              <a:rPr lang="fr-CA" sz="1200" dirty="0"/>
              <a:t>Les indicateurs utilisés pour mesurer l’atteinte des objectifs et des cibles; </a:t>
            </a:r>
          </a:p>
          <a:p>
            <a:pPr lvl="1" algn="just">
              <a:lnSpc>
                <a:spcPct val="100000"/>
              </a:lnSpc>
              <a:spcBef>
                <a:spcPts val="0"/>
              </a:spcBef>
              <a:spcAft>
                <a:spcPts val="800"/>
              </a:spcAft>
            </a:pPr>
            <a:r>
              <a:rPr lang="fr-CA" sz="1200" dirty="0"/>
              <a:t>La périodicité de l’évaluation du projet éducatif, déterminée en collaboration avec le centre de services scolaire; </a:t>
            </a:r>
          </a:p>
          <a:p>
            <a:pPr lvl="0" algn="just">
              <a:lnSpc>
                <a:spcPct val="100000"/>
              </a:lnSpc>
              <a:spcBef>
                <a:spcPts val="0"/>
              </a:spcBef>
              <a:spcAft>
                <a:spcPts val="800"/>
              </a:spcAft>
            </a:pPr>
            <a:r>
              <a:rPr lang="fr-CA" sz="1200" dirty="0"/>
              <a:t>Respecter la liberté de conscience et de religion des élèves, des parents et des membres du personnel de l’école (LIP, article 37)4;</a:t>
            </a:r>
          </a:p>
          <a:p>
            <a:pPr lvl="0" algn="just">
              <a:lnSpc>
                <a:spcPct val="100000"/>
              </a:lnSpc>
              <a:spcBef>
                <a:spcPts val="0"/>
              </a:spcBef>
              <a:spcAft>
                <a:spcPts val="800"/>
              </a:spcAft>
            </a:pPr>
            <a:r>
              <a:rPr lang="fr-CA" sz="1200" dirty="0"/>
              <a:t>Couvrir une période qui s’harmonise avec celle du plan d’engagement vers la réussite du centre de services scolaire et celle du plan stratégique du Ministère (LIP, articles 37.1, 97.2 et 209.1);</a:t>
            </a:r>
          </a:p>
          <a:p>
            <a:pPr lvl="0" algn="just">
              <a:lnSpc>
                <a:spcPct val="100000"/>
              </a:lnSpc>
              <a:spcBef>
                <a:spcPts val="0"/>
              </a:spcBef>
              <a:spcAft>
                <a:spcPts val="800"/>
              </a:spcAft>
            </a:pPr>
            <a:r>
              <a:rPr lang="fr-CA" sz="1200" dirty="0"/>
              <a:t>Respecter, le cas échéant, les modalités établies par le ministre en ce qui a trait à la coordination de l’ensemble de la démarche de planification stratégique entre les établissements d’enseignement, le centre de services scolaire et le Ministère (LIP, article 459.3);</a:t>
            </a:r>
          </a:p>
          <a:p>
            <a:pPr lvl="0" algn="just">
              <a:lnSpc>
                <a:spcPct val="100000"/>
              </a:lnSpc>
              <a:spcBef>
                <a:spcPts val="0"/>
              </a:spcBef>
              <a:spcAft>
                <a:spcPts val="800"/>
              </a:spcAft>
            </a:pPr>
            <a:r>
              <a:rPr lang="fr-CA" sz="1200" dirty="0"/>
              <a:t>Assurer une cohérence par rapport au plan d’engagement vers la réussite du centre de services scolaire (LIP, articles 37 et 97.1).</a:t>
            </a:r>
          </a:p>
          <a:p>
            <a:endParaRPr lang="fr-CA" dirty="0"/>
          </a:p>
        </p:txBody>
      </p:sp>
      <p:sp>
        <p:nvSpPr>
          <p:cNvPr id="5" name="Titre 4">
            <a:extLst>
              <a:ext uri="{FF2B5EF4-FFF2-40B4-BE49-F238E27FC236}">
                <a16:creationId xmlns:a16="http://schemas.microsoft.com/office/drawing/2014/main" id="{7EAA31E0-838D-466E-931A-3710102DBF6E}"/>
              </a:ext>
            </a:extLst>
          </p:cNvPr>
          <p:cNvSpPr>
            <a:spLocks noGrp="1"/>
          </p:cNvSpPr>
          <p:nvPr>
            <p:ph type="title"/>
          </p:nvPr>
        </p:nvSpPr>
        <p:spPr/>
        <p:txBody>
          <a:bodyPr/>
          <a:lstStyle/>
          <a:p>
            <a:r>
              <a:rPr lang="fr-CA" dirty="0">
                <a:latin typeface="+mn-lt"/>
              </a:rPr>
              <a:t>Annexe 1 : Encadrements légaux</a:t>
            </a:r>
          </a:p>
        </p:txBody>
      </p:sp>
      <p:sp>
        <p:nvSpPr>
          <p:cNvPr id="6" name="Ellipse 5">
            <a:extLst>
              <a:ext uri="{FF2B5EF4-FFF2-40B4-BE49-F238E27FC236}">
                <a16:creationId xmlns:a16="http://schemas.microsoft.com/office/drawing/2014/main" id="{BFAA8505-4C6A-4AE4-BE80-9FC5A404D155}"/>
              </a:ext>
            </a:extLst>
          </p:cNvPr>
          <p:cNvSpPr/>
          <p:nvPr/>
        </p:nvSpPr>
        <p:spPr>
          <a:xfrm>
            <a:off x="9615367" y="365126"/>
            <a:ext cx="807075" cy="759277"/>
          </a:xfrm>
          <a:prstGeom prst="ellipse">
            <a:avLst/>
          </a:prstGeom>
          <a:solidFill>
            <a:schemeClr val="accent2"/>
          </a:solidFill>
          <a:ln w="12700" cap="flat">
            <a:noFill/>
            <a:prstDash val="solid"/>
            <a:miter/>
          </a:ln>
        </p:spPr>
        <p:txBody>
          <a:bodyPr rtlCol="0" anchor="ctr"/>
          <a:lstStyle/>
          <a:p>
            <a:pPr algn="l"/>
            <a:endParaRPr lang="fr-CA" dirty="0"/>
          </a:p>
        </p:txBody>
      </p:sp>
    </p:spTree>
    <p:extLst>
      <p:ext uri="{BB962C8B-B14F-4D97-AF65-F5344CB8AC3E}">
        <p14:creationId xmlns:p14="http://schemas.microsoft.com/office/powerpoint/2010/main" val="1342075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E5ECEF7B-592C-485C-92F1-452BDC34EB66}"/>
              </a:ext>
            </a:extLst>
          </p:cNvPr>
          <p:cNvSpPr>
            <a:spLocks noGrp="1"/>
          </p:cNvSpPr>
          <p:nvPr>
            <p:ph type="sldNum" sz="quarter" idx="12"/>
          </p:nvPr>
        </p:nvSpPr>
        <p:spPr/>
        <p:txBody>
          <a:bodyPr/>
          <a:lstStyle/>
          <a:p>
            <a:pPr rtl="0"/>
            <a:fld id="{D495E168-DA5E-4888-8D8A-92B118324C14}" type="slidenum">
              <a:rPr lang="fr-FR" noProof="0" smtClean="0"/>
              <a:t>13</a:t>
            </a:fld>
            <a:endParaRPr lang="fr-FR" noProof="0" dirty="0"/>
          </a:p>
        </p:txBody>
      </p:sp>
      <p:sp>
        <p:nvSpPr>
          <p:cNvPr id="4" name="Espace réservé du contenu 3">
            <a:extLst>
              <a:ext uri="{FF2B5EF4-FFF2-40B4-BE49-F238E27FC236}">
                <a16:creationId xmlns:a16="http://schemas.microsoft.com/office/drawing/2014/main" id="{D560E452-F86D-4AE2-9CDE-0CB5B4D6C84B}"/>
              </a:ext>
            </a:extLst>
          </p:cNvPr>
          <p:cNvSpPr>
            <a:spLocks noGrp="1"/>
          </p:cNvSpPr>
          <p:nvPr>
            <p:ph idx="1"/>
          </p:nvPr>
        </p:nvSpPr>
        <p:spPr>
          <a:xfrm>
            <a:off x="838200" y="1825625"/>
            <a:ext cx="10515600" cy="4204114"/>
          </a:xfrm>
        </p:spPr>
        <p:txBody>
          <a:bodyPr/>
          <a:lstStyle/>
          <a:p>
            <a:pPr marL="0" indent="0">
              <a:buNone/>
            </a:pPr>
            <a:r>
              <a:rPr lang="fr-CA" sz="1400" b="1" dirty="0"/>
              <a:t>Orientation 1 : </a:t>
            </a:r>
          </a:p>
          <a:p>
            <a:pPr marL="0" indent="0">
              <a:buNone/>
            </a:pPr>
            <a:r>
              <a:rPr lang="fr-CA" sz="1400" dirty="0"/>
              <a:t>Faire de la réussite de nos élèves une grande priorité de la société québécoise L’éducation est une priorité pour le gouvernement, tout comme pour les Québécoises et Québécois. </a:t>
            </a:r>
          </a:p>
          <a:p>
            <a:pPr marL="0" indent="0">
              <a:buNone/>
            </a:pPr>
            <a:r>
              <a:rPr lang="fr-CA" sz="1100" dirty="0"/>
              <a:t>Elle constitue la clé pour que chaque élève puisse avoir les moyens de s’épanouir à l’école, tout en se préparant à contribuer pleinement à notre société. C’est en ce sens que le Ministère et les milieux scolaires se mobilisent et s’appuient sur la convergence des efforts de tous les acteurs et partenaires du système scolaire pour mettre au cœur de leurs décisions et de leurs actions la réussite éducative de chaque élève. </a:t>
            </a:r>
          </a:p>
          <a:p>
            <a:pPr marL="0" indent="0">
              <a:buNone/>
            </a:pPr>
            <a:endParaRPr lang="fr-CA" sz="1200" dirty="0"/>
          </a:p>
          <a:p>
            <a:pPr marL="0" indent="0">
              <a:buNone/>
            </a:pPr>
            <a:r>
              <a:rPr lang="fr-CA" sz="1400" b="1" dirty="0"/>
              <a:t>Objectif 1 : </a:t>
            </a:r>
          </a:p>
          <a:p>
            <a:pPr marL="0" indent="0">
              <a:buNone/>
            </a:pPr>
            <a:r>
              <a:rPr lang="fr-CA" sz="1400" dirty="0"/>
              <a:t>Accroître la réussite des élèves </a:t>
            </a:r>
          </a:p>
          <a:p>
            <a:pPr marL="0" indent="0">
              <a:buNone/>
            </a:pPr>
            <a:r>
              <a:rPr lang="fr-CA" sz="1100" dirty="0"/>
              <a:t>La réussite éducative constitue un enjeu majeur et une préoccupation renouvelée de tout acteur du système éducatif, notamment parce qu’elle s’inscrit comme l’un des leviers porteurs du développement du plein potentiel des élèves et, de ce fait, du développement de citoyens responsables et pleinement adaptés à la réalité du 21e  siècle. Plan stratégique 2023-2027 | 23 Pour favoriser la réussite du plus grand nombre et ne laisser personne derrière, nous devons suivre la progression des élèves tout au long de leur parcours scolaire et nous assurer de les soutenir adéquatement en fonction de leurs besoins particuliers. C’est pourquoi le Ministère établit des objectifs officiels pour les garçons et les EHDAA, deux groupes d’élèves davantage à risque, tout en continuant de monitorer la réussite afin de mettre en œuvre des actions adaptées aux besoins de tous les élèves. En ce qui concerne le parcours éducatif des élèves, le plan stratégique introduit des objectifs pour certaines épreuves ministérielles en français et en mathématique, deux disciplines se situant au socle de la réussite scolaire, de même que pour le déploiement des classes de maternelle 4 ans. </a:t>
            </a:r>
          </a:p>
        </p:txBody>
      </p:sp>
      <p:sp>
        <p:nvSpPr>
          <p:cNvPr id="5" name="Titre 4">
            <a:extLst>
              <a:ext uri="{FF2B5EF4-FFF2-40B4-BE49-F238E27FC236}">
                <a16:creationId xmlns:a16="http://schemas.microsoft.com/office/drawing/2014/main" id="{05220B73-97A1-4C5B-B49C-F4CBD81A3E2E}"/>
              </a:ext>
            </a:extLst>
          </p:cNvPr>
          <p:cNvSpPr>
            <a:spLocks noGrp="1"/>
          </p:cNvSpPr>
          <p:nvPr>
            <p:ph type="title"/>
          </p:nvPr>
        </p:nvSpPr>
        <p:spPr/>
        <p:txBody>
          <a:bodyPr>
            <a:normAutofit/>
          </a:bodyPr>
          <a:lstStyle/>
          <a:p>
            <a:r>
              <a:rPr lang="fr-CA" dirty="0"/>
              <a:t>Annexe 2</a:t>
            </a:r>
            <a:br>
              <a:rPr lang="fr-CA" dirty="0"/>
            </a:br>
            <a:r>
              <a:rPr lang="fr-CA" sz="2000" dirty="0"/>
              <a:t>Plan stratégique du Ministère de l’Éducation du Québec 2023-2027</a:t>
            </a:r>
          </a:p>
        </p:txBody>
      </p:sp>
      <p:sp>
        <p:nvSpPr>
          <p:cNvPr id="6" name="Ellipse 5">
            <a:extLst>
              <a:ext uri="{FF2B5EF4-FFF2-40B4-BE49-F238E27FC236}">
                <a16:creationId xmlns:a16="http://schemas.microsoft.com/office/drawing/2014/main" id="{1FCD6694-69B0-4BE2-9C2A-DD28B16276AC}"/>
              </a:ext>
            </a:extLst>
          </p:cNvPr>
          <p:cNvSpPr/>
          <p:nvPr/>
        </p:nvSpPr>
        <p:spPr>
          <a:xfrm>
            <a:off x="9648891" y="398061"/>
            <a:ext cx="807075" cy="759277"/>
          </a:xfrm>
          <a:prstGeom prst="ellipse">
            <a:avLst/>
          </a:prstGeom>
          <a:solidFill>
            <a:schemeClr val="accent2"/>
          </a:solidFill>
          <a:ln w="12700" cap="flat">
            <a:noFill/>
            <a:prstDash val="solid"/>
            <a:miter/>
          </a:ln>
        </p:spPr>
        <p:txBody>
          <a:bodyPr rtlCol="0" anchor="ctr"/>
          <a:lstStyle/>
          <a:p>
            <a:pPr algn="l"/>
            <a:endParaRPr lang="fr-CA" dirty="0"/>
          </a:p>
        </p:txBody>
      </p:sp>
    </p:spTree>
    <p:extLst>
      <p:ext uri="{BB962C8B-B14F-4D97-AF65-F5344CB8AC3E}">
        <p14:creationId xmlns:p14="http://schemas.microsoft.com/office/powerpoint/2010/main" val="1667781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2F95E11D-77CD-4158-8D57-7984D163A17A}"/>
              </a:ext>
            </a:extLst>
          </p:cNvPr>
          <p:cNvSpPr>
            <a:spLocks noGrp="1"/>
          </p:cNvSpPr>
          <p:nvPr>
            <p:ph type="sldNum" sz="quarter" idx="12"/>
          </p:nvPr>
        </p:nvSpPr>
        <p:spPr/>
        <p:txBody>
          <a:bodyPr/>
          <a:lstStyle/>
          <a:p>
            <a:pPr rtl="0"/>
            <a:fld id="{D495E168-DA5E-4888-8D8A-92B118324C14}" type="slidenum">
              <a:rPr lang="fr-FR" noProof="0" smtClean="0"/>
              <a:t>14</a:t>
            </a:fld>
            <a:endParaRPr lang="fr-FR" noProof="0" dirty="0"/>
          </a:p>
        </p:txBody>
      </p:sp>
      <p:sp>
        <p:nvSpPr>
          <p:cNvPr id="4" name="Espace réservé du contenu 3">
            <a:extLst>
              <a:ext uri="{FF2B5EF4-FFF2-40B4-BE49-F238E27FC236}">
                <a16:creationId xmlns:a16="http://schemas.microsoft.com/office/drawing/2014/main" id="{B5B03443-02CF-4C96-B271-59CDFC521C63}"/>
              </a:ext>
            </a:extLst>
          </p:cNvPr>
          <p:cNvSpPr>
            <a:spLocks noGrp="1"/>
          </p:cNvSpPr>
          <p:nvPr>
            <p:ph idx="1"/>
          </p:nvPr>
        </p:nvSpPr>
        <p:spPr>
          <a:xfrm>
            <a:off x="715618" y="1696278"/>
            <a:ext cx="10217426" cy="4969565"/>
          </a:xfrm>
        </p:spPr>
        <p:txBody>
          <a:bodyPr>
            <a:normAutofit fontScale="92500" lnSpcReduction="20000"/>
          </a:bodyPr>
          <a:lstStyle/>
          <a:p>
            <a:pPr marL="0" indent="0">
              <a:buNone/>
            </a:pPr>
            <a:r>
              <a:rPr lang="fr-CA" sz="1500" b="1" dirty="0"/>
              <a:t>Orientation 3 : </a:t>
            </a:r>
          </a:p>
          <a:p>
            <a:pPr marL="0" indent="0">
              <a:buNone/>
            </a:pPr>
            <a:r>
              <a:rPr lang="fr-CA" sz="1500" dirty="0"/>
              <a:t>Faire des écoles et des centres des espaces accueillants </a:t>
            </a:r>
          </a:p>
          <a:p>
            <a:pPr marL="0" indent="0">
              <a:buNone/>
            </a:pPr>
            <a:r>
              <a:rPr lang="fr-CA" sz="1200" dirty="0"/>
              <a:t>L’un des facteurs prédictifs de la réussite éducative et de la persévérance scolaire est la qualité du climat scolaire dans lequel l’élève évolue. Ce climat, qui doit être inclusif pour tous les élèves, influence directement son sentiment de bien-être ainsi que sa santé mentale et physique. Ainsi, l’élève se sentira bien à l’école, aura le goût de s’y rendre et sera par le fait même plus disposé aux apprentissages. Les nouvelles écoles, comme les écoles existantes, doivent être des lieux accueillants, sains et sécuritaires, d’où l’importance de prioriser les rénovations à apporter aux écoles situées en milieux défavorisés, par exemple celles où les élèves requièrent souvent un soutien différent.</a:t>
            </a:r>
          </a:p>
          <a:p>
            <a:pPr marL="0" indent="0">
              <a:buNone/>
            </a:pPr>
            <a:endParaRPr lang="fr-CA" sz="1500" dirty="0"/>
          </a:p>
          <a:p>
            <a:pPr marL="0" indent="0">
              <a:buNone/>
            </a:pPr>
            <a:r>
              <a:rPr lang="fr-CA" sz="1500" b="1" dirty="0"/>
              <a:t>Objectif 4 : </a:t>
            </a:r>
          </a:p>
          <a:p>
            <a:pPr marL="0" indent="0">
              <a:buNone/>
            </a:pPr>
            <a:r>
              <a:rPr lang="fr-CA" sz="1500" dirty="0"/>
              <a:t>Développer de nouveaux projets pédagogiques particuliers </a:t>
            </a:r>
          </a:p>
          <a:p>
            <a:pPr marL="0" indent="0">
              <a:buNone/>
            </a:pPr>
            <a:r>
              <a:rPr lang="fr-CA" sz="1200" dirty="0"/>
              <a:t>Les projets pédagogiques particuliers (PPP) sont considérés comme des facteurs importants de réussite et de persévérance scolaires pour bon nombre de jeunes. Ils contribuent à rendre nos écoles inspirantes et donnent l’occasion aux élèves qui le souhaitent de concilier leur intérêt pour une activité sportive, artistique, communautaire, entrepreneuriale ou autre avec leur parcours scolaire. La motivation scolaire, l’engagement et la réussite éducative seront favorisés par une offre plus généreuse de PPP abordables et accessibles au plus grand nombre d’élèves au Québec.</a:t>
            </a:r>
          </a:p>
          <a:p>
            <a:pPr marL="0" indent="0">
              <a:buNone/>
            </a:pPr>
            <a:endParaRPr lang="fr-CA" sz="1200" b="1" dirty="0"/>
          </a:p>
          <a:p>
            <a:pPr marL="0" indent="0">
              <a:buNone/>
            </a:pPr>
            <a:r>
              <a:rPr lang="fr-CA" sz="1500" b="1" dirty="0"/>
              <a:t>Objectif 5 : </a:t>
            </a:r>
          </a:p>
          <a:p>
            <a:pPr marL="0" indent="0">
              <a:buNone/>
            </a:pPr>
            <a:r>
              <a:rPr lang="fr-CA" sz="1500" dirty="0"/>
              <a:t>Améliorer le climat de bienveillance, de bien-être et de sécurité des élèves </a:t>
            </a:r>
          </a:p>
          <a:p>
            <a:pPr marL="0" indent="0">
              <a:buNone/>
            </a:pPr>
            <a:r>
              <a:rPr lang="fr-CA" sz="1200" dirty="0"/>
              <a:t>La qualité du climat scolaire fait partie des composantes clés du bien-être à l’école. Des années de travaux sur le climat scolaire démontrent toute l’importance d’un climat sain, sécuritaire et bienveillant en tant que facteur incontournable de la réussite éducative. Des relations interpersonnelles positives, des pratiques pédagogiques et éducatives appuyées sur la recherche, la collaboration entre les intervenants et le sentiment de justice et de sécurité ressenti par les élèves contribuent à l’émergence de l’énergie nécessaire au développement des compétences disciplinaires. De la même manière, cet environnement favorable à la réussite éducative permet un sain développement des élèves, et une meilleure capacité à faire face aux défis de la vie auxquels ils peuvent être confrontés. Ainsi, en centrant leurs actions sur un ensemble de facteurs favorables au bien-être des élèves, les milieux scolaires contribuent à améliorer le climat scolaire et à prévenir la violence et l’intimidation, ce qui contribue au bien-être de leur population. Et ce bien-être a un impact direct sur la disponibilité cognitive et émotionnelle des élèves à l’égard des apprentissages, sur leur réussite éducative et, ultimement, sur leur persévérance scolaire.</a:t>
            </a:r>
          </a:p>
        </p:txBody>
      </p:sp>
      <p:sp>
        <p:nvSpPr>
          <p:cNvPr id="5" name="Titre 4">
            <a:extLst>
              <a:ext uri="{FF2B5EF4-FFF2-40B4-BE49-F238E27FC236}">
                <a16:creationId xmlns:a16="http://schemas.microsoft.com/office/drawing/2014/main" id="{C9BC5E81-1016-4118-8EAA-F94910098BD1}"/>
              </a:ext>
            </a:extLst>
          </p:cNvPr>
          <p:cNvSpPr>
            <a:spLocks noGrp="1"/>
          </p:cNvSpPr>
          <p:nvPr>
            <p:ph type="title"/>
          </p:nvPr>
        </p:nvSpPr>
        <p:spPr/>
        <p:txBody>
          <a:bodyPr>
            <a:normAutofit fontScale="90000"/>
          </a:bodyPr>
          <a:lstStyle/>
          <a:p>
            <a:r>
              <a:rPr lang="fr-CA" sz="4400" dirty="0"/>
              <a:t>Annexe 2 (suite)</a:t>
            </a:r>
            <a:br>
              <a:rPr lang="fr-CA" dirty="0"/>
            </a:br>
            <a:r>
              <a:rPr lang="fr-CA" sz="2200" dirty="0"/>
              <a:t>Plan stratégique du Ministère de l’Éducation du Québec 2023-2027</a:t>
            </a:r>
          </a:p>
        </p:txBody>
      </p:sp>
      <p:sp>
        <p:nvSpPr>
          <p:cNvPr id="6" name="Ellipse 5">
            <a:extLst>
              <a:ext uri="{FF2B5EF4-FFF2-40B4-BE49-F238E27FC236}">
                <a16:creationId xmlns:a16="http://schemas.microsoft.com/office/drawing/2014/main" id="{8DC19172-9CFE-47A4-9BB9-3B594B5101A1}"/>
              </a:ext>
            </a:extLst>
          </p:cNvPr>
          <p:cNvSpPr/>
          <p:nvPr/>
        </p:nvSpPr>
        <p:spPr>
          <a:xfrm>
            <a:off x="9662142" y="331210"/>
            <a:ext cx="807075" cy="759277"/>
          </a:xfrm>
          <a:prstGeom prst="ellipse">
            <a:avLst/>
          </a:prstGeom>
          <a:solidFill>
            <a:schemeClr val="accent2"/>
          </a:solidFill>
          <a:ln w="12700" cap="flat">
            <a:noFill/>
            <a:prstDash val="solid"/>
            <a:miter/>
          </a:ln>
        </p:spPr>
        <p:txBody>
          <a:bodyPr rtlCol="0" anchor="ctr"/>
          <a:lstStyle/>
          <a:p>
            <a:pPr algn="l"/>
            <a:endParaRPr lang="fr-CA" dirty="0"/>
          </a:p>
        </p:txBody>
      </p:sp>
    </p:spTree>
    <p:extLst>
      <p:ext uri="{BB962C8B-B14F-4D97-AF65-F5344CB8AC3E}">
        <p14:creationId xmlns:p14="http://schemas.microsoft.com/office/powerpoint/2010/main" val="2446111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C322847-F965-436F-B582-92F5AD750346}"/>
              </a:ext>
            </a:extLst>
          </p:cNvPr>
          <p:cNvSpPr>
            <a:spLocks noGrp="1"/>
          </p:cNvSpPr>
          <p:nvPr>
            <p:ph type="sldNum" sz="quarter" idx="12"/>
          </p:nvPr>
        </p:nvSpPr>
        <p:spPr/>
        <p:txBody>
          <a:bodyPr/>
          <a:lstStyle/>
          <a:p>
            <a:pPr rtl="0"/>
            <a:fld id="{D495E168-DA5E-4888-8D8A-92B118324C14}" type="slidenum">
              <a:rPr lang="fr-FR" noProof="0" smtClean="0"/>
              <a:t>15</a:t>
            </a:fld>
            <a:endParaRPr lang="fr-FR" noProof="0" dirty="0"/>
          </a:p>
        </p:txBody>
      </p:sp>
      <p:sp>
        <p:nvSpPr>
          <p:cNvPr id="5" name="Titre 4">
            <a:extLst>
              <a:ext uri="{FF2B5EF4-FFF2-40B4-BE49-F238E27FC236}">
                <a16:creationId xmlns:a16="http://schemas.microsoft.com/office/drawing/2014/main" id="{C2FAC300-7095-4597-8963-AF1E2488F1F2}"/>
              </a:ext>
            </a:extLst>
          </p:cNvPr>
          <p:cNvSpPr>
            <a:spLocks noGrp="1"/>
          </p:cNvSpPr>
          <p:nvPr>
            <p:ph type="title"/>
          </p:nvPr>
        </p:nvSpPr>
        <p:spPr/>
        <p:txBody>
          <a:bodyPr>
            <a:normAutofit/>
          </a:bodyPr>
          <a:lstStyle/>
          <a:p>
            <a:r>
              <a:rPr lang="fr-CA" dirty="0"/>
              <a:t>Annexe 3 </a:t>
            </a:r>
            <a:br>
              <a:rPr lang="fr-CA" sz="2000" dirty="0"/>
            </a:br>
            <a:r>
              <a:rPr lang="fr-CA" sz="2000" dirty="0"/>
              <a:t>Plan d’engagement vers la réussite du CSS des Draveurs</a:t>
            </a:r>
          </a:p>
        </p:txBody>
      </p:sp>
      <p:graphicFrame>
        <p:nvGraphicFramePr>
          <p:cNvPr id="7" name="Tableau 6">
            <a:extLst>
              <a:ext uri="{FF2B5EF4-FFF2-40B4-BE49-F238E27FC236}">
                <a16:creationId xmlns:a16="http://schemas.microsoft.com/office/drawing/2014/main" id="{A18F2213-BD7A-4E43-9411-FB1E3453702D}"/>
              </a:ext>
            </a:extLst>
          </p:cNvPr>
          <p:cNvGraphicFramePr>
            <a:graphicFrameLocks noGrp="1"/>
          </p:cNvGraphicFramePr>
          <p:nvPr>
            <p:extLst>
              <p:ext uri="{D42A27DB-BD31-4B8C-83A1-F6EECF244321}">
                <p14:modId xmlns:p14="http://schemas.microsoft.com/office/powerpoint/2010/main" val="641954882"/>
              </p:ext>
            </p:extLst>
          </p:nvPr>
        </p:nvGraphicFramePr>
        <p:xfrm>
          <a:off x="838200" y="1945640"/>
          <a:ext cx="9829800" cy="4430186"/>
        </p:xfrm>
        <a:graphic>
          <a:graphicData uri="http://schemas.openxmlformats.org/drawingml/2006/table">
            <a:tbl>
              <a:tblPr firstRow="1" bandRow="1">
                <a:tableStyleId>{2D5ABB26-0587-4C30-8999-92F81FD0307C}</a:tableStyleId>
              </a:tblPr>
              <a:tblGrid>
                <a:gridCol w="2289313">
                  <a:extLst>
                    <a:ext uri="{9D8B030D-6E8A-4147-A177-3AD203B41FA5}">
                      <a16:colId xmlns:a16="http://schemas.microsoft.com/office/drawing/2014/main" val="2669280450"/>
                    </a:ext>
                  </a:extLst>
                </a:gridCol>
                <a:gridCol w="1642607">
                  <a:extLst>
                    <a:ext uri="{9D8B030D-6E8A-4147-A177-3AD203B41FA5}">
                      <a16:colId xmlns:a16="http://schemas.microsoft.com/office/drawing/2014/main" val="2089295428"/>
                    </a:ext>
                  </a:extLst>
                </a:gridCol>
                <a:gridCol w="1445150">
                  <a:extLst>
                    <a:ext uri="{9D8B030D-6E8A-4147-A177-3AD203B41FA5}">
                      <a16:colId xmlns:a16="http://schemas.microsoft.com/office/drawing/2014/main" val="3031028285"/>
                    </a:ext>
                  </a:extLst>
                </a:gridCol>
                <a:gridCol w="3366052">
                  <a:extLst>
                    <a:ext uri="{9D8B030D-6E8A-4147-A177-3AD203B41FA5}">
                      <a16:colId xmlns:a16="http://schemas.microsoft.com/office/drawing/2014/main" val="2890207070"/>
                    </a:ext>
                  </a:extLst>
                </a:gridCol>
                <a:gridCol w="1086678">
                  <a:extLst>
                    <a:ext uri="{9D8B030D-6E8A-4147-A177-3AD203B41FA5}">
                      <a16:colId xmlns:a16="http://schemas.microsoft.com/office/drawing/2014/main" val="2871943811"/>
                    </a:ext>
                  </a:extLst>
                </a:gridCol>
              </a:tblGrid>
              <a:tr h="373490">
                <a:tc>
                  <a:txBody>
                    <a:bodyPr/>
                    <a:lstStyle/>
                    <a:p>
                      <a:pPr algn="ctr"/>
                      <a:r>
                        <a:rPr lang="fr-CA" sz="1000" dirty="0">
                          <a:solidFill>
                            <a:schemeClr val="bg1"/>
                          </a:solidFill>
                        </a:rPr>
                        <a:t>OBJECTIFS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fr-CA" sz="1000" dirty="0">
                          <a:solidFill>
                            <a:schemeClr val="bg1"/>
                          </a:solidFill>
                        </a:rPr>
                        <a:t>JUIN 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fr-CA" sz="1000" dirty="0">
                          <a:solidFill>
                            <a:schemeClr val="bg1"/>
                          </a:solidFill>
                        </a:rPr>
                        <a:t>CIBLES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fr-CA" sz="1000" dirty="0">
                          <a:solidFill>
                            <a:schemeClr val="bg1"/>
                          </a:solidFill>
                        </a:rPr>
                        <a:t>INDICATEURS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fr-CA" sz="1000" dirty="0">
                          <a:solidFill>
                            <a:schemeClr val="bg1"/>
                          </a:solidFill>
                        </a:rPr>
                        <a:t>ÉCHÉANCE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113517933"/>
                  </a:ext>
                </a:extLst>
              </a:tr>
              <a:tr h="568404">
                <a:tc rowSpan="7">
                  <a:txBody>
                    <a:bodyPr/>
                    <a:lstStyle/>
                    <a:p>
                      <a:endParaRPr lang="fr-CA" sz="1200" dirty="0"/>
                    </a:p>
                    <a:p>
                      <a:endParaRPr lang="fr-CA" sz="1200" dirty="0"/>
                    </a:p>
                    <a:p>
                      <a:endParaRPr lang="fr-CA" sz="1200" dirty="0"/>
                    </a:p>
                    <a:p>
                      <a:endParaRPr lang="fr-CA" sz="1200" dirty="0"/>
                    </a:p>
                    <a:p>
                      <a:endParaRPr lang="fr-CA" sz="1200" dirty="0"/>
                    </a:p>
                    <a:p>
                      <a:endParaRPr lang="fr-CA" sz="1200" dirty="0"/>
                    </a:p>
                    <a:p>
                      <a:endParaRPr lang="fr-CA" sz="1200" dirty="0"/>
                    </a:p>
                    <a:p>
                      <a:endParaRPr lang="fr-CA" sz="1200" dirty="0"/>
                    </a:p>
                    <a:p>
                      <a:endParaRPr lang="fr-CA" sz="1200" dirty="0"/>
                    </a:p>
                    <a:p>
                      <a:r>
                        <a:rPr lang="fr-CA" sz="1200" dirty="0"/>
                        <a:t>À l’échéance du PEVR, les taux de réussite des élèves auront augmentés.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82,8%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85%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CA" sz="1100" dirty="0"/>
                        <a:t>Taux d’obtention d’un premier diplôme ou d’une première qualification en 7 ans après l’entrée su secondaire.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Juin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5528136"/>
                  </a:ext>
                </a:extLst>
              </a:tr>
              <a:tr h="568404">
                <a:tc vMerge="1">
                  <a:txBody>
                    <a:bodyPr/>
                    <a:lstStyle/>
                    <a:p>
                      <a:endParaRPr lang="fr-CA" dirty="0"/>
                    </a:p>
                  </a:txBody>
                  <a:tcPr/>
                </a:tc>
                <a:tc>
                  <a:txBody>
                    <a:bodyPr/>
                    <a:lstStyle/>
                    <a:p>
                      <a:pPr algn="ctr"/>
                      <a:r>
                        <a:rPr lang="fr-CA" sz="1100" dirty="0"/>
                        <a:t>77,5%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84%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CA" sz="1100" dirty="0"/>
                        <a:t>Taux d’obtention d’un diplôme en formation professionnelle après 3 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Juin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7151594"/>
                  </a:ext>
                </a:extLst>
              </a:tr>
              <a:tr h="568404">
                <a:tc vMerge="1">
                  <a:txBody>
                    <a:bodyPr/>
                    <a:lstStyle/>
                    <a:p>
                      <a:endParaRPr lang="fr-CA" dirty="0"/>
                    </a:p>
                  </a:txBody>
                  <a:tcPr/>
                </a:tc>
                <a:tc>
                  <a:txBody>
                    <a:bodyPr/>
                    <a:lstStyle/>
                    <a:p>
                      <a:pPr algn="ctr"/>
                      <a:r>
                        <a:rPr lang="fr-CA" sz="1100" dirty="0"/>
                        <a:t>79,1%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CA" sz="1100" dirty="0"/>
                        <a:t>Taux d’obtention d’un premier diplôme ou d’une première qualification des garçons en 7 ans après l’entrée au secondaire.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Juin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5145036"/>
                  </a:ext>
                </a:extLst>
              </a:tr>
              <a:tr h="568404">
                <a:tc vMerge="1">
                  <a:txBody>
                    <a:bodyPr/>
                    <a:lstStyle/>
                    <a:p>
                      <a:endParaRPr lang="fr-CA" dirty="0"/>
                    </a:p>
                  </a:txBody>
                  <a:tcPr/>
                </a:tc>
                <a:tc>
                  <a:txBody>
                    <a:bodyPr/>
                    <a:lstStyle/>
                    <a:p>
                      <a:pPr algn="ctr"/>
                      <a:r>
                        <a:rPr lang="fr-CA" sz="1100" dirty="0"/>
                        <a:t>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CA" sz="1100" dirty="0"/>
                        <a:t>Taux d’obtention d’un premier diplôme ou d’une première qualification des élèves HDAA en 7 ans après l’entrée au secondaire.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Juin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6025607"/>
                  </a:ext>
                </a:extLst>
              </a:tr>
              <a:tr h="568404">
                <a:tc vMerge="1">
                  <a:txBody>
                    <a:bodyPr/>
                    <a:lstStyle/>
                    <a:p>
                      <a:endParaRPr lang="fr-CA" dirty="0"/>
                    </a:p>
                  </a:txBody>
                  <a:tcPr/>
                </a:tc>
                <a:tc>
                  <a:txBody>
                    <a:bodyPr/>
                    <a:lstStyle/>
                    <a:p>
                      <a:pPr algn="ctr"/>
                      <a:r>
                        <a:rPr lang="fr-CA" sz="1100" dirty="0"/>
                        <a:t>83%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CA" sz="1100" dirty="0"/>
                        <a:t>Taux de réussite à l’épreuve obligatoire de lecture en français, 4</a:t>
                      </a:r>
                      <a:r>
                        <a:rPr lang="fr-CA" sz="1100" baseline="30000" dirty="0"/>
                        <a:t>e</a:t>
                      </a:r>
                      <a:r>
                        <a:rPr lang="fr-CA" sz="1100" dirty="0"/>
                        <a:t> année du primaire.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Juin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0683063"/>
                  </a:ext>
                </a:extLst>
              </a:tr>
              <a:tr h="568404">
                <a:tc vMerge="1">
                  <a:txBody>
                    <a:bodyPr/>
                    <a:lstStyle/>
                    <a:p>
                      <a:endParaRPr lang="fr-CA" dirty="0"/>
                    </a:p>
                  </a:txBody>
                  <a:tcPr/>
                </a:tc>
                <a:tc>
                  <a:txBody>
                    <a:bodyPr/>
                    <a:lstStyle/>
                    <a:p>
                      <a:pPr algn="ctr"/>
                      <a:r>
                        <a:rPr lang="fr-CA" sz="1100" dirty="0"/>
                        <a:t>82%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CA" sz="1100" dirty="0"/>
                        <a:t>Taux de réussite à l’épreuve obligatoire résoudre en mathématique, 6</a:t>
                      </a:r>
                      <a:r>
                        <a:rPr lang="fr-CA" sz="1100" baseline="30000" dirty="0"/>
                        <a:t>e</a:t>
                      </a:r>
                      <a:r>
                        <a:rPr lang="fr-CA" sz="1100" dirty="0"/>
                        <a:t> année du primaire.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Juin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9753244"/>
                  </a:ext>
                </a:extLst>
              </a:tr>
              <a:tr h="568404">
                <a:tc vMerge="1">
                  <a:txBody>
                    <a:bodyPr/>
                    <a:lstStyle/>
                    <a:p>
                      <a:endParaRPr lang="fr-CA" dirty="0"/>
                    </a:p>
                  </a:txBody>
                  <a:tcPr/>
                </a:tc>
                <a:tc>
                  <a:txBody>
                    <a:bodyPr/>
                    <a:lstStyle/>
                    <a:p>
                      <a:pPr algn="ctr"/>
                      <a:r>
                        <a:rPr lang="fr-CA" sz="1100" dirty="0"/>
                        <a:t>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fr-CA" sz="1100" dirty="0"/>
                        <a:t>Taux de réussite à l’épreuve obligatoire raisonner en mathématique, 6</a:t>
                      </a:r>
                      <a:r>
                        <a:rPr lang="fr-CA" sz="1100" baseline="30000" dirty="0"/>
                        <a:t>e</a:t>
                      </a:r>
                      <a:r>
                        <a:rPr lang="fr-CA" sz="1100" dirty="0"/>
                        <a:t> année du primaire.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1100" dirty="0"/>
                        <a:t>Juin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6855181"/>
                  </a:ext>
                </a:extLst>
              </a:tr>
            </a:tbl>
          </a:graphicData>
        </a:graphic>
      </p:graphicFrame>
      <p:sp>
        <p:nvSpPr>
          <p:cNvPr id="8" name="Ellipse 7">
            <a:extLst>
              <a:ext uri="{FF2B5EF4-FFF2-40B4-BE49-F238E27FC236}">
                <a16:creationId xmlns:a16="http://schemas.microsoft.com/office/drawing/2014/main" id="{C72ED251-D697-4C28-A75E-5F3BAB5CC402}"/>
              </a:ext>
            </a:extLst>
          </p:cNvPr>
          <p:cNvSpPr/>
          <p:nvPr/>
        </p:nvSpPr>
        <p:spPr>
          <a:xfrm>
            <a:off x="9648890" y="365126"/>
            <a:ext cx="807075" cy="759277"/>
          </a:xfrm>
          <a:prstGeom prst="ellipse">
            <a:avLst/>
          </a:prstGeom>
          <a:solidFill>
            <a:schemeClr val="accent2"/>
          </a:solidFill>
          <a:ln w="12700" cap="flat">
            <a:noFill/>
            <a:prstDash val="solid"/>
            <a:miter/>
          </a:ln>
        </p:spPr>
        <p:txBody>
          <a:bodyPr rtlCol="0" anchor="ctr"/>
          <a:lstStyle/>
          <a:p>
            <a:pPr algn="l"/>
            <a:endParaRPr lang="fr-CA" dirty="0"/>
          </a:p>
        </p:txBody>
      </p:sp>
    </p:spTree>
    <p:extLst>
      <p:ext uri="{BB962C8B-B14F-4D97-AF65-F5344CB8AC3E}">
        <p14:creationId xmlns:p14="http://schemas.microsoft.com/office/powerpoint/2010/main" val="1329318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F79B87-4AA7-436A-A28E-213168C1C67B}"/>
              </a:ext>
            </a:extLst>
          </p:cNvPr>
          <p:cNvSpPr>
            <a:spLocks noGrp="1"/>
          </p:cNvSpPr>
          <p:nvPr>
            <p:ph type="title"/>
          </p:nvPr>
        </p:nvSpPr>
        <p:spPr>
          <a:xfrm>
            <a:off x="851751" y="1008420"/>
            <a:ext cx="4503295" cy="950509"/>
          </a:xfrm>
        </p:spPr>
        <p:txBody>
          <a:bodyPr rtlCol="0">
            <a:normAutofit/>
          </a:bodyPr>
          <a:lstStyle/>
          <a:p>
            <a:pPr rtl="0"/>
            <a:r>
              <a:rPr lang="fr-FR" dirty="0">
                <a:latin typeface="+mn-lt"/>
              </a:rPr>
              <a:t>Avant-propos</a:t>
            </a:r>
          </a:p>
        </p:txBody>
      </p:sp>
      <p:sp>
        <p:nvSpPr>
          <p:cNvPr id="5" name="Espace réservé du texte 4">
            <a:extLst>
              <a:ext uri="{FF2B5EF4-FFF2-40B4-BE49-F238E27FC236}">
                <a16:creationId xmlns:a16="http://schemas.microsoft.com/office/drawing/2014/main" id="{5DD2790B-AC76-457A-BCB5-3E68F230ED5B}"/>
              </a:ext>
            </a:extLst>
          </p:cNvPr>
          <p:cNvSpPr>
            <a:spLocks noGrp="1"/>
          </p:cNvSpPr>
          <p:nvPr>
            <p:ph type="body" sz="quarter" idx="15"/>
          </p:nvPr>
        </p:nvSpPr>
        <p:spPr>
          <a:xfrm>
            <a:off x="188537" y="2305324"/>
            <a:ext cx="5583234" cy="4552676"/>
          </a:xfrm>
        </p:spPr>
        <p:txBody>
          <a:bodyPr rtlCol="0">
            <a:normAutofit fontScale="70000" lnSpcReduction="20000"/>
          </a:bodyPr>
          <a:lstStyle/>
          <a:p>
            <a:pPr marL="0" lvl="0" indent="0" algn="just">
              <a:lnSpc>
                <a:spcPct val="100000"/>
              </a:lnSpc>
              <a:spcBef>
                <a:spcPts val="0"/>
              </a:spcBef>
              <a:spcAft>
                <a:spcPts val="800"/>
              </a:spcAft>
              <a:buNone/>
            </a:pPr>
            <a:r>
              <a:rPr lang="fr-CA" sz="1900" dirty="0">
                <a:solidFill>
                  <a:prstClr val="black"/>
                </a:solidFill>
              </a:rPr>
              <a:t>Le projet éducatif est un outil stratégique permettant de définir et de faire connaître, à la communauté éducative d’un établissement d’enseignement, les orientations, les priorités d’action et les résultats attendus pour assurer la réussite scolaire et éducative de tous les élèves, jeunes et adultes. </a:t>
            </a:r>
          </a:p>
          <a:p>
            <a:pPr marL="0" lvl="0" indent="0" algn="just">
              <a:lnSpc>
                <a:spcPct val="100000"/>
              </a:lnSpc>
              <a:spcBef>
                <a:spcPts val="0"/>
              </a:spcBef>
              <a:spcAft>
                <a:spcPts val="800"/>
              </a:spcAft>
              <a:buNone/>
            </a:pPr>
            <a:endParaRPr lang="fr-CA" sz="1900" dirty="0">
              <a:solidFill>
                <a:prstClr val="black"/>
              </a:solidFill>
            </a:endParaRPr>
          </a:p>
          <a:p>
            <a:pPr marL="0" lvl="0" indent="0" algn="just">
              <a:lnSpc>
                <a:spcPct val="100000"/>
              </a:lnSpc>
              <a:spcBef>
                <a:spcPts val="0"/>
              </a:spcBef>
              <a:spcAft>
                <a:spcPts val="800"/>
              </a:spcAft>
              <a:buNone/>
            </a:pPr>
            <a:r>
              <a:rPr lang="fr-CA" sz="1900" dirty="0">
                <a:solidFill>
                  <a:prstClr val="black"/>
                </a:solidFill>
              </a:rPr>
              <a:t>Élaboré avec en toile de fond le plan d'engagement vers la réussite (PEVR) 2023-2027 du CSSD, le projet éducatif de l’école Sainte-Élisabeth est ancré dans la réalité qui lui est propre. Il reflète les caractéristiques et les besoins des élèves qui la fréquentent et répond aux attentes formulées par le milieu au regard de la réussite de tous les élèves. Résultant d’un consensus, il a été élaboré et mis en œuvre en collaboration avec la communauté éducative qui gravite autour des élèves : les parents, le personnel enseignant, les autres membres du personnel de l’établissement et les représentants de la communauté et du centre de services scolaire. </a:t>
            </a:r>
          </a:p>
          <a:p>
            <a:pPr marL="0" lvl="0" indent="0" algn="just">
              <a:lnSpc>
                <a:spcPct val="100000"/>
              </a:lnSpc>
              <a:spcBef>
                <a:spcPts val="0"/>
              </a:spcBef>
              <a:spcAft>
                <a:spcPts val="800"/>
              </a:spcAft>
              <a:buNone/>
            </a:pPr>
            <a:endParaRPr lang="fr-CA" sz="1900" dirty="0">
              <a:solidFill>
                <a:prstClr val="black"/>
              </a:solidFill>
            </a:endParaRPr>
          </a:p>
          <a:p>
            <a:pPr marL="0" lvl="0" indent="0" algn="just">
              <a:lnSpc>
                <a:spcPct val="100000"/>
              </a:lnSpc>
              <a:spcBef>
                <a:spcPts val="0"/>
              </a:spcBef>
              <a:spcAft>
                <a:spcPts val="800"/>
              </a:spcAft>
              <a:buNone/>
            </a:pPr>
            <a:r>
              <a:rPr lang="fr-CA" sz="1900" dirty="0">
                <a:solidFill>
                  <a:prstClr val="black"/>
                </a:solidFill>
              </a:rPr>
              <a:t>S’appuyant sur des piliers tels que la collaboration, la cohérence des interventions ainsi que le soutien à l’enseignant en salle de classe, l’école Sainte-Élisabeth mise sur les compétences de son personnel, les forces de ses réseaux et de ses partenaires ainsi que la recherche de l’amélioration continue pour la mise en œuvre et l’atteinte des objectifs du projet éducatif 2023-2027.</a:t>
            </a:r>
            <a:endParaRPr lang="fr-CA" sz="1900" dirty="0"/>
          </a:p>
          <a:p>
            <a:pPr rtl="0"/>
            <a:endParaRPr lang="fr-FR" dirty="0"/>
          </a:p>
        </p:txBody>
      </p:sp>
      <p:sp>
        <p:nvSpPr>
          <p:cNvPr id="4" name="Espace réservé du numéro de diapositive 3">
            <a:extLst>
              <a:ext uri="{FF2B5EF4-FFF2-40B4-BE49-F238E27FC236}">
                <a16:creationId xmlns:a16="http://schemas.microsoft.com/office/drawing/2014/main" id="{9DFFC05B-6738-42DC-8BE6-C9279D17A4F6}"/>
              </a:ext>
            </a:extLst>
          </p:cNvPr>
          <p:cNvSpPr>
            <a:spLocks noGrp="1"/>
          </p:cNvSpPr>
          <p:nvPr>
            <p:ph type="sldNum" sz="quarter" idx="12"/>
          </p:nvPr>
        </p:nvSpPr>
        <p:spPr/>
        <p:txBody>
          <a:bodyPr rtlCol="0"/>
          <a:lstStyle/>
          <a:p>
            <a:pPr rtl="0"/>
            <a:fld id="{D495E168-DA5E-4888-8D8A-92B118324C14}" type="slidenum">
              <a:rPr lang="fr-FR" smtClean="0"/>
              <a:pPr rtl="0"/>
              <a:t>2</a:t>
            </a:fld>
            <a:endParaRPr lang="fr-FR" dirty="0"/>
          </a:p>
        </p:txBody>
      </p:sp>
      <p:sp>
        <p:nvSpPr>
          <p:cNvPr id="13" name="Ellipse 12">
            <a:extLst>
              <a:ext uri="{FF2B5EF4-FFF2-40B4-BE49-F238E27FC236}">
                <a16:creationId xmlns:a16="http://schemas.microsoft.com/office/drawing/2014/main" id="{AC9F27E0-C57A-4403-A58E-4BAC25A1C3BC}"/>
              </a:ext>
            </a:extLst>
          </p:cNvPr>
          <p:cNvSpPr/>
          <p:nvPr/>
        </p:nvSpPr>
        <p:spPr>
          <a:xfrm>
            <a:off x="6836956" y="628781"/>
            <a:ext cx="807075" cy="759277"/>
          </a:xfrm>
          <a:prstGeom prst="ellipse">
            <a:avLst/>
          </a:prstGeom>
          <a:solidFill>
            <a:schemeClr val="accent2"/>
          </a:solidFill>
          <a:ln w="12700" cap="flat">
            <a:noFill/>
            <a:prstDash val="solid"/>
            <a:miter/>
          </a:ln>
        </p:spPr>
        <p:txBody>
          <a:bodyPr rtlCol="0" anchor="ctr"/>
          <a:lstStyle/>
          <a:p>
            <a:pPr algn="l"/>
            <a:endParaRPr lang="fr-CA" dirty="0"/>
          </a:p>
        </p:txBody>
      </p:sp>
      <p:sp>
        <p:nvSpPr>
          <p:cNvPr id="15" name="Ellipse 14">
            <a:extLst>
              <a:ext uri="{FF2B5EF4-FFF2-40B4-BE49-F238E27FC236}">
                <a16:creationId xmlns:a16="http://schemas.microsoft.com/office/drawing/2014/main" id="{D37E18ED-96C6-4DF9-92E1-8B9893C85541}"/>
              </a:ext>
            </a:extLst>
          </p:cNvPr>
          <p:cNvSpPr/>
          <p:nvPr/>
        </p:nvSpPr>
        <p:spPr>
          <a:xfrm>
            <a:off x="8519983" y="115115"/>
            <a:ext cx="807074" cy="759277"/>
          </a:xfrm>
          <a:prstGeom prst="ellipse">
            <a:avLst/>
          </a:prstGeom>
          <a:solidFill>
            <a:schemeClr val="accent3"/>
          </a:solidFill>
          <a:ln w="12700" cap="flat">
            <a:noFill/>
            <a:prstDash val="solid"/>
            <a:miter/>
          </a:ln>
        </p:spPr>
        <p:txBody>
          <a:bodyPr rtlCol="0" anchor="ctr"/>
          <a:lstStyle/>
          <a:p>
            <a:pPr algn="l"/>
            <a:endParaRPr lang="fr-CA" dirty="0"/>
          </a:p>
        </p:txBody>
      </p:sp>
      <p:sp>
        <p:nvSpPr>
          <p:cNvPr id="16" name="Ellipse 15">
            <a:extLst>
              <a:ext uri="{FF2B5EF4-FFF2-40B4-BE49-F238E27FC236}">
                <a16:creationId xmlns:a16="http://schemas.microsoft.com/office/drawing/2014/main" id="{FD180409-3269-4FFF-9E35-6ECDC4C45FC3}"/>
              </a:ext>
            </a:extLst>
          </p:cNvPr>
          <p:cNvSpPr/>
          <p:nvPr/>
        </p:nvSpPr>
        <p:spPr>
          <a:xfrm>
            <a:off x="9997284" y="656678"/>
            <a:ext cx="807074" cy="759277"/>
          </a:xfrm>
          <a:prstGeom prst="ellipse">
            <a:avLst/>
          </a:prstGeom>
          <a:solidFill>
            <a:schemeClr val="accent1"/>
          </a:solidFill>
          <a:ln w="12700" cap="flat">
            <a:noFill/>
            <a:prstDash val="solid"/>
            <a:miter/>
          </a:ln>
        </p:spPr>
        <p:txBody>
          <a:bodyPr rtlCol="0" anchor="ctr"/>
          <a:lstStyle/>
          <a:p>
            <a:pPr algn="l"/>
            <a:endParaRPr lang="fr-CA" dirty="0"/>
          </a:p>
        </p:txBody>
      </p:sp>
      <p:pic>
        <p:nvPicPr>
          <p:cNvPr id="9" name="Image 8">
            <a:extLst>
              <a:ext uri="{FF2B5EF4-FFF2-40B4-BE49-F238E27FC236}">
                <a16:creationId xmlns:a16="http://schemas.microsoft.com/office/drawing/2014/main" id="{5068B832-79EE-4AED-B023-FD60E8DA0D4C}"/>
              </a:ext>
            </a:extLst>
          </p:cNvPr>
          <p:cNvPicPr>
            <a:picLocks noChangeAspect="1"/>
          </p:cNvPicPr>
          <p:nvPr/>
        </p:nvPicPr>
        <p:blipFill>
          <a:blip r:embed="rId3"/>
          <a:stretch>
            <a:fillRect/>
          </a:stretch>
        </p:blipFill>
        <p:spPr>
          <a:xfrm>
            <a:off x="6067601" y="2026040"/>
            <a:ext cx="5286199" cy="1982325"/>
          </a:xfrm>
          <a:prstGeom prst="rect">
            <a:avLst/>
          </a:prstGeom>
        </p:spPr>
      </p:pic>
    </p:spTree>
    <p:extLst>
      <p:ext uri="{BB962C8B-B14F-4D97-AF65-F5344CB8AC3E}">
        <p14:creationId xmlns:p14="http://schemas.microsoft.com/office/powerpoint/2010/main" val="2023535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EBC1A8D-E693-4704-8E11-5AAB4B40BAEF}"/>
              </a:ext>
            </a:extLst>
          </p:cNvPr>
          <p:cNvSpPr>
            <a:spLocks noGrp="1"/>
          </p:cNvSpPr>
          <p:nvPr>
            <p:ph type="ctrTitle"/>
          </p:nvPr>
        </p:nvSpPr>
        <p:spPr/>
        <p:txBody>
          <a:bodyPr rtlCol="0"/>
          <a:lstStyle/>
          <a:p>
            <a:pPr rtl="0"/>
            <a:r>
              <a:rPr lang="fr-FR" dirty="0">
                <a:latin typeface="+mn-lt"/>
              </a:rPr>
              <a:t>École Sainte-Élisabeth</a:t>
            </a:r>
          </a:p>
        </p:txBody>
      </p:sp>
      <p:sp>
        <p:nvSpPr>
          <p:cNvPr id="11" name="Espace réservé du pied de page 10">
            <a:extLst>
              <a:ext uri="{FF2B5EF4-FFF2-40B4-BE49-F238E27FC236}">
                <a16:creationId xmlns:a16="http://schemas.microsoft.com/office/drawing/2014/main" id="{1B906A6D-64CC-4021-B842-B0B179AB3E27}"/>
              </a:ext>
            </a:extLst>
          </p:cNvPr>
          <p:cNvSpPr>
            <a:spLocks noGrp="1"/>
          </p:cNvSpPr>
          <p:nvPr>
            <p:ph type="ftr" sz="quarter" idx="11"/>
          </p:nvPr>
        </p:nvSpPr>
        <p:spPr>
          <a:xfrm>
            <a:off x="838200" y="5485640"/>
            <a:ext cx="4631580" cy="1027481"/>
          </a:xfrm>
        </p:spPr>
        <p:txBody>
          <a:bodyPr rtlCol="0"/>
          <a:lstStyle/>
          <a:p>
            <a:pPr rtl="0"/>
            <a:r>
              <a:rPr lang="fr-FR" sz="1400" dirty="0"/>
              <a:t>51 chemin Sainte-Élisabeth</a:t>
            </a:r>
          </a:p>
          <a:p>
            <a:pPr rtl="0"/>
            <a:r>
              <a:rPr lang="fr-FR" sz="1400" dirty="0"/>
              <a:t>819-503-8024</a:t>
            </a:r>
          </a:p>
          <a:p>
            <a:pPr rtl="0"/>
            <a:r>
              <a:rPr lang="fr-FR" sz="1400" dirty="0">
                <a:hlinkClick r:id="rId3"/>
              </a:rPr>
              <a:t>elisabeth@cssd.gouv.qc.ca</a:t>
            </a:r>
            <a:r>
              <a:rPr lang="fr-FR" sz="1400" dirty="0"/>
              <a:t> </a:t>
            </a:r>
          </a:p>
        </p:txBody>
      </p:sp>
      <p:sp>
        <p:nvSpPr>
          <p:cNvPr id="12" name="Espace réservé du numéro de diapositive 11">
            <a:extLst>
              <a:ext uri="{FF2B5EF4-FFF2-40B4-BE49-F238E27FC236}">
                <a16:creationId xmlns:a16="http://schemas.microsoft.com/office/drawing/2014/main" id="{B5E4C005-CB50-4CBB-83F0-3393A7AC6211}"/>
              </a:ext>
            </a:extLst>
          </p:cNvPr>
          <p:cNvSpPr>
            <a:spLocks noGrp="1"/>
          </p:cNvSpPr>
          <p:nvPr>
            <p:ph type="sldNum" sz="quarter" idx="12"/>
          </p:nvPr>
        </p:nvSpPr>
        <p:spPr/>
        <p:txBody>
          <a:bodyPr rtlCol="0"/>
          <a:lstStyle/>
          <a:p>
            <a:pPr rtl="0"/>
            <a:fld id="{D495E168-DA5E-4888-8D8A-92B118324C14}" type="slidenum">
              <a:rPr lang="fr-FR" smtClean="0"/>
              <a:pPr rtl="0"/>
              <a:t>3</a:t>
            </a:fld>
            <a:endParaRPr lang="fr-FR" dirty="0"/>
          </a:p>
        </p:txBody>
      </p:sp>
      <p:sp>
        <p:nvSpPr>
          <p:cNvPr id="7" name="Ellipse 6">
            <a:extLst>
              <a:ext uri="{FF2B5EF4-FFF2-40B4-BE49-F238E27FC236}">
                <a16:creationId xmlns:a16="http://schemas.microsoft.com/office/drawing/2014/main" id="{B85C034E-1528-4DF8-85A4-E591941B76DD}"/>
              </a:ext>
            </a:extLst>
          </p:cNvPr>
          <p:cNvSpPr/>
          <p:nvPr/>
        </p:nvSpPr>
        <p:spPr>
          <a:xfrm>
            <a:off x="378449" y="4539643"/>
            <a:ext cx="807075" cy="759277"/>
          </a:xfrm>
          <a:prstGeom prst="ellipse">
            <a:avLst/>
          </a:prstGeom>
          <a:solidFill>
            <a:schemeClr val="accent2"/>
          </a:solidFill>
          <a:ln w="12700" cap="flat">
            <a:noFill/>
            <a:prstDash val="solid"/>
            <a:miter/>
          </a:ln>
        </p:spPr>
        <p:txBody>
          <a:bodyPr rtlCol="0" anchor="ctr"/>
          <a:lstStyle/>
          <a:p>
            <a:pPr algn="l"/>
            <a:endParaRPr lang="fr-CA" dirty="0"/>
          </a:p>
        </p:txBody>
      </p:sp>
      <p:pic>
        <p:nvPicPr>
          <p:cNvPr id="5" name="Image 4">
            <a:extLst>
              <a:ext uri="{FF2B5EF4-FFF2-40B4-BE49-F238E27FC236}">
                <a16:creationId xmlns:a16="http://schemas.microsoft.com/office/drawing/2014/main" id="{207F8593-D783-474E-9CC7-49BEBCAA8926}"/>
              </a:ext>
            </a:extLst>
          </p:cNvPr>
          <p:cNvPicPr>
            <a:picLocks noChangeAspect="1"/>
          </p:cNvPicPr>
          <p:nvPr/>
        </p:nvPicPr>
        <p:blipFill>
          <a:blip r:embed="rId4"/>
          <a:stretch>
            <a:fillRect/>
          </a:stretch>
        </p:blipFill>
        <p:spPr>
          <a:xfrm>
            <a:off x="1540559" y="1784589"/>
            <a:ext cx="5732696" cy="2813777"/>
          </a:xfrm>
          <a:prstGeom prst="rect">
            <a:avLst/>
          </a:prstGeom>
        </p:spPr>
      </p:pic>
    </p:spTree>
    <p:extLst>
      <p:ext uri="{BB962C8B-B14F-4D97-AF65-F5344CB8AC3E}">
        <p14:creationId xmlns:p14="http://schemas.microsoft.com/office/powerpoint/2010/main" val="2287211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38EE8B-1608-4FFC-96B5-595AB97B845A}"/>
              </a:ext>
            </a:extLst>
          </p:cNvPr>
          <p:cNvSpPr>
            <a:spLocks noGrp="1"/>
          </p:cNvSpPr>
          <p:nvPr>
            <p:ph type="title"/>
          </p:nvPr>
        </p:nvSpPr>
        <p:spPr>
          <a:xfrm>
            <a:off x="6910023" y="648393"/>
            <a:ext cx="4548187" cy="1042295"/>
          </a:xfrm>
        </p:spPr>
        <p:txBody>
          <a:bodyPr rtlCol="0">
            <a:normAutofit fontScale="90000"/>
          </a:bodyPr>
          <a:lstStyle/>
          <a:p>
            <a:pPr rtl="0"/>
            <a:r>
              <a:rPr lang="fr-FR" dirty="0">
                <a:latin typeface="+mn-lt"/>
              </a:rPr>
              <a:t>Table des matières</a:t>
            </a:r>
          </a:p>
        </p:txBody>
      </p:sp>
      <p:sp>
        <p:nvSpPr>
          <p:cNvPr id="4" name="Espace réservé du texte 3">
            <a:extLst>
              <a:ext uri="{FF2B5EF4-FFF2-40B4-BE49-F238E27FC236}">
                <a16:creationId xmlns:a16="http://schemas.microsoft.com/office/drawing/2014/main" id="{2B46C56E-82FC-4B02-954F-3AFACF2E8CBA}"/>
              </a:ext>
            </a:extLst>
          </p:cNvPr>
          <p:cNvSpPr>
            <a:spLocks noGrp="1"/>
          </p:cNvSpPr>
          <p:nvPr>
            <p:ph type="body" sz="quarter" idx="14"/>
          </p:nvPr>
        </p:nvSpPr>
        <p:spPr>
          <a:xfrm>
            <a:off x="6910023" y="2092751"/>
            <a:ext cx="4548187" cy="4049734"/>
          </a:xfrm>
        </p:spPr>
        <p:txBody>
          <a:bodyPr rtlCol="0">
            <a:normAutofit fontScale="85000" lnSpcReduction="20000"/>
          </a:bodyPr>
          <a:lstStyle/>
          <a:p>
            <a:pPr rtl="0"/>
            <a:r>
              <a:rPr lang="fr-FR" sz="2000" dirty="0"/>
              <a:t>Avant-propos			p.2</a:t>
            </a:r>
          </a:p>
          <a:p>
            <a:pPr rtl="0"/>
            <a:r>
              <a:rPr lang="fr-FR" sz="2000" dirty="0"/>
              <a:t>Mot de la direction et du président du conseil d’établissement 		p.5</a:t>
            </a:r>
          </a:p>
          <a:p>
            <a:pPr rtl="0"/>
            <a:r>
              <a:rPr lang="fr-FR" sz="2000" dirty="0"/>
              <a:t>Portrait de l’établissement scolaire	p.6</a:t>
            </a:r>
          </a:p>
          <a:p>
            <a:pPr rtl="0"/>
            <a:r>
              <a:rPr lang="fr-FR" sz="2000" dirty="0"/>
              <a:t>Modalités d’élaboration		p.7</a:t>
            </a:r>
          </a:p>
          <a:p>
            <a:pPr rtl="0"/>
            <a:r>
              <a:rPr lang="fr-FR" sz="2000" dirty="0"/>
              <a:t>Mission, vision et valeurs		p.8</a:t>
            </a:r>
          </a:p>
          <a:p>
            <a:pPr rtl="0"/>
            <a:r>
              <a:rPr lang="fr-FR" sz="2000" dirty="0"/>
              <a:t>FFOM (Forces, faiblesses, opportunités et menaces)			p.9</a:t>
            </a:r>
          </a:p>
          <a:p>
            <a:pPr rtl="0"/>
            <a:r>
              <a:rPr lang="fr-FR" sz="2000" dirty="0"/>
              <a:t>Enjeux, orientation, objectifs, indicateurs et cibles 				p.10</a:t>
            </a:r>
            <a:endParaRPr lang="fr-CA" sz="2000" dirty="0"/>
          </a:p>
          <a:p>
            <a:pPr rtl="0"/>
            <a:r>
              <a:rPr lang="fr-CA" sz="2000" dirty="0"/>
              <a:t>Résolution du conseil d’établissement p.11</a:t>
            </a:r>
          </a:p>
          <a:p>
            <a:pPr rtl="0"/>
            <a:r>
              <a:rPr lang="fr-CA" sz="2000" dirty="0"/>
              <a:t>Annexe 1 : Encadrements légaux	p.12</a:t>
            </a:r>
          </a:p>
          <a:p>
            <a:pPr rtl="0"/>
            <a:r>
              <a:rPr lang="fr-CA" sz="2000" dirty="0"/>
              <a:t>Annexe 2 : Plan stratégique du Ministère de l’Éducation du Québec 2023-2027 p.13</a:t>
            </a:r>
          </a:p>
          <a:p>
            <a:pPr rtl="0"/>
            <a:r>
              <a:rPr lang="fr-CA" sz="2000" dirty="0"/>
              <a:t>Annexe 3 : Plan d’engagement vers la réussite du CSSD		p.15</a:t>
            </a:r>
            <a:endParaRPr lang="fr-FR" sz="2000" dirty="0"/>
          </a:p>
          <a:p>
            <a:pPr marL="0" indent="0" rtl="0">
              <a:buNone/>
            </a:pPr>
            <a:endParaRPr lang="fr-FR" dirty="0"/>
          </a:p>
        </p:txBody>
      </p:sp>
      <p:sp>
        <p:nvSpPr>
          <p:cNvPr id="7" name="Espace réservé du numéro de diapositive 6">
            <a:extLst>
              <a:ext uri="{FF2B5EF4-FFF2-40B4-BE49-F238E27FC236}">
                <a16:creationId xmlns:a16="http://schemas.microsoft.com/office/drawing/2014/main" id="{2E6A3C64-206A-47DC-8E31-F719E356D26D}"/>
              </a:ext>
            </a:extLst>
          </p:cNvPr>
          <p:cNvSpPr>
            <a:spLocks noGrp="1"/>
          </p:cNvSpPr>
          <p:nvPr>
            <p:ph type="sldNum" sz="quarter" idx="12"/>
          </p:nvPr>
        </p:nvSpPr>
        <p:spPr/>
        <p:txBody>
          <a:bodyPr rtlCol="0"/>
          <a:lstStyle/>
          <a:p>
            <a:pPr rtl="0"/>
            <a:fld id="{D495E168-DA5E-4888-8D8A-92B118324C14}" type="slidenum">
              <a:rPr lang="fr-FR" smtClean="0"/>
              <a:pPr rtl="0"/>
              <a:t>4</a:t>
            </a:fld>
            <a:endParaRPr lang="fr-FR" dirty="0"/>
          </a:p>
        </p:txBody>
      </p:sp>
      <p:sp>
        <p:nvSpPr>
          <p:cNvPr id="6" name="Ellipse 5">
            <a:extLst>
              <a:ext uri="{FF2B5EF4-FFF2-40B4-BE49-F238E27FC236}">
                <a16:creationId xmlns:a16="http://schemas.microsoft.com/office/drawing/2014/main" id="{548C2D91-7572-411E-8914-3C6BBAABE26C}"/>
              </a:ext>
            </a:extLst>
          </p:cNvPr>
          <p:cNvSpPr/>
          <p:nvPr/>
        </p:nvSpPr>
        <p:spPr>
          <a:xfrm>
            <a:off x="5394943" y="5383208"/>
            <a:ext cx="807075" cy="759277"/>
          </a:xfrm>
          <a:prstGeom prst="ellipse">
            <a:avLst/>
          </a:prstGeom>
          <a:solidFill>
            <a:schemeClr val="accent2"/>
          </a:solidFill>
          <a:ln w="12700" cap="flat">
            <a:noFill/>
            <a:prstDash val="solid"/>
            <a:miter/>
          </a:ln>
        </p:spPr>
        <p:txBody>
          <a:bodyPr rtlCol="0" anchor="ctr"/>
          <a:lstStyle/>
          <a:p>
            <a:pPr algn="l"/>
            <a:endParaRPr lang="fr-CA" dirty="0"/>
          </a:p>
        </p:txBody>
      </p:sp>
      <p:pic>
        <p:nvPicPr>
          <p:cNvPr id="8" name="Image 7">
            <a:extLst>
              <a:ext uri="{FF2B5EF4-FFF2-40B4-BE49-F238E27FC236}">
                <a16:creationId xmlns:a16="http://schemas.microsoft.com/office/drawing/2014/main" id="{63C743AA-9282-4679-97BA-2E7C85274D22}"/>
              </a:ext>
            </a:extLst>
          </p:cNvPr>
          <p:cNvPicPr>
            <a:picLocks noChangeAspect="1"/>
          </p:cNvPicPr>
          <p:nvPr/>
        </p:nvPicPr>
        <p:blipFill>
          <a:blip r:embed="rId3"/>
          <a:stretch>
            <a:fillRect/>
          </a:stretch>
        </p:blipFill>
        <p:spPr>
          <a:xfrm>
            <a:off x="2433928" y="1098958"/>
            <a:ext cx="2613940" cy="3428572"/>
          </a:xfrm>
          <a:prstGeom prst="rect">
            <a:avLst/>
          </a:prstGeom>
        </p:spPr>
      </p:pic>
    </p:spTree>
    <p:extLst>
      <p:ext uri="{BB962C8B-B14F-4D97-AF65-F5344CB8AC3E}">
        <p14:creationId xmlns:p14="http://schemas.microsoft.com/office/powerpoint/2010/main" val="3066898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59A059D-2671-43DA-8811-AB6521A49549}"/>
              </a:ext>
            </a:extLst>
          </p:cNvPr>
          <p:cNvSpPr>
            <a:spLocks noGrp="1"/>
          </p:cNvSpPr>
          <p:nvPr>
            <p:ph type="sldNum" sz="quarter" idx="12"/>
          </p:nvPr>
        </p:nvSpPr>
        <p:spPr/>
        <p:txBody>
          <a:bodyPr/>
          <a:lstStyle/>
          <a:p>
            <a:pPr rtl="0"/>
            <a:fld id="{D495E168-DA5E-4888-8D8A-92B118324C14}" type="slidenum">
              <a:rPr lang="fr-FR" noProof="0" smtClean="0"/>
              <a:t>5</a:t>
            </a:fld>
            <a:endParaRPr lang="fr-FR" noProof="0" dirty="0"/>
          </a:p>
        </p:txBody>
      </p:sp>
      <p:sp>
        <p:nvSpPr>
          <p:cNvPr id="4" name="Titre 3">
            <a:extLst>
              <a:ext uri="{FF2B5EF4-FFF2-40B4-BE49-F238E27FC236}">
                <a16:creationId xmlns:a16="http://schemas.microsoft.com/office/drawing/2014/main" id="{BADB6F1F-3832-4AF8-B752-6D487D4B6009}"/>
              </a:ext>
            </a:extLst>
          </p:cNvPr>
          <p:cNvSpPr>
            <a:spLocks noGrp="1"/>
          </p:cNvSpPr>
          <p:nvPr>
            <p:ph type="title"/>
          </p:nvPr>
        </p:nvSpPr>
        <p:spPr/>
        <p:txBody>
          <a:bodyPr>
            <a:normAutofit fontScale="90000"/>
          </a:bodyPr>
          <a:lstStyle/>
          <a:p>
            <a:r>
              <a:rPr lang="fr-CA" dirty="0"/>
              <a:t>Mot de la direction de l’école et de la présidente du conseil d’établissement</a:t>
            </a:r>
          </a:p>
        </p:txBody>
      </p:sp>
      <p:sp>
        <p:nvSpPr>
          <p:cNvPr id="8" name="ZoneTexte 7">
            <a:extLst>
              <a:ext uri="{FF2B5EF4-FFF2-40B4-BE49-F238E27FC236}">
                <a16:creationId xmlns:a16="http://schemas.microsoft.com/office/drawing/2014/main" id="{FCBB4D75-F21A-4586-A59B-272F6F26E73E}"/>
              </a:ext>
            </a:extLst>
          </p:cNvPr>
          <p:cNvSpPr txBox="1"/>
          <p:nvPr/>
        </p:nvSpPr>
        <p:spPr>
          <a:xfrm>
            <a:off x="838200" y="1719503"/>
            <a:ext cx="9605914" cy="4262705"/>
          </a:xfrm>
          <a:prstGeom prst="rect">
            <a:avLst/>
          </a:prstGeom>
          <a:noFill/>
        </p:spPr>
        <p:txBody>
          <a:bodyPr wrap="square" rtlCol="0">
            <a:spAutoFit/>
          </a:bodyPr>
          <a:lstStyle/>
          <a:p>
            <a:pPr algn="just" fontAlgn="base"/>
            <a:r>
              <a:rPr lang="fr-CA" sz="1200" dirty="0"/>
              <a:t>C’est avec plaisir et fierté que nous vous présentons le projet éducatif de l’école </a:t>
            </a:r>
            <a:r>
              <a:rPr lang="fr-CA" sz="1200" dirty="0" err="1"/>
              <a:t>Sainte-Elisabeth</a:t>
            </a:r>
            <a:r>
              <a:rPr lang="fr-CA" sz="1200" dirty="0"/>
              <a:t> pour les années 2023-2027.</a:t>
            </a:r>
            <a:r>
              <a:rPr lang="en-US" sz="1200" dirty="0"/>
              <a:t> </a:t>
            </a:r>
          </a:p>
          <a:p>
            <a:pPr algn="just" fontAlgn="base"/>
            <a:r>
              <a:rPr lang="fr-CA" sz="1200" dirty="0"/>
              <a:t> </a:t>
            </a:r>
          </a:p>
          <a:p>
            <a:pPr algn="just" fontAlgn="base"/>
            <a:r>
              <a:rPr lang="fr-CA" sz="1200" dirty="0"/>
              <a:t>À l’école Sainte-Élisabeth, l’implication du personnel nous permet d’offrir, à chaque élève, l’encadrement et l’accompagnement nécessaires à sa réussite. À travers les activités éducatives, sportives et culturelles qui lui sont offertes, nos élèves peuvent s’épanouir pleinement et s’engager dans leur parcours scolaire. </a:t>
            </a:r>
            <a:r>
              <a:rPr lang="en-US" sz="1200" dirty="0"/>
              <a:t> </a:t>
            </a:r>
          </a:p>
          <a:p>
            <a:pPr algn="just" fontAlgn="base"/>
            <a:r>
              <a:rPr lang="en-US" sz="1200" dirty="0"/>
              <a:t> </a:t>
            </a:r>
          </a:p>
          <a:p>
            <a:pPr algn="just" fontAlgn="base"/>
            <a:r>
              <a:rPr lang="en-US" sz="1200" dirty="0" err="1"/>
              <a:t>Selon</a:t>
            </a:r>
            <a:r>
              <a:rPr lang="en-US" sz="1200" dirty="0"/>
              <a:t> les </a:t>
            </a:r>
            <a:r>
              <a:rPr lang="en-US" sz="1200" dirty="0" err="1"/>
              <a:t>données</a:t>
            </a:r>
            <a:r>
              <a:rPr lang="en-US" sz="1200" dirty="0"/>
              <a:t> </a:t>
            </a:r>
            <a:r>
              <a:rPr lang="en-US" sz="1200" dirty="0" err="1"/>
              <a:t>compilées</a:t>
            </a:r>
            <a:r>
              <a:rPr lang="en-US" sz="1200" dirty="0"/>
              <a:t> du </a:t>
            </a:r>
            <a:r>
              <a:rPr lang="en-US" sz="1200" dirty="0" err="1"/>
              <a:t>projet</a:t>
            </a:r>
            <a:r>
              <a:rPr lang="en-US" sz="1200" dirty="0"/>
              <a:t> </a:t>
            </a:r>
            <a:r>
              <a:rPr lang="en-US" sz="1200" dirty="0" err="1"/>
              <a:t>éducatif</a:t>
            </a:r>
            <a:r>
              <a:rPr lang="en-US" sz="1200" dirty="0"/>
              <a:t> 2018-2022, </a:t>
            </a:r>
            <a:r>
              <a:rPr lang="en-US" sz="1200" dirty="0" err="1"/>
              <a:t>notre</a:t>
            </a:r>
            <a:r>
              <a:rPr lang="en-US" sz="1200" dirty="0"/>
              <a:t> </a:t>
            </a:r>
            <a:r>
              <a:rPr lang="en-US" sz="1200" dirty="0" err="1"/>
              <a:t>établissement</a:t>
            </a:r>
            <a:r>
              <a:rPr lang="en-US" sz="1200" dirty="0"/>
              <a:t> a </a:t>
            </a:r>
            <a:r>
              <a:rPr lang="en-US" sz="1200" dirty="0" err="1"/>
              <a:t>su</a:t>
            </a:r>
            <a:r>
              <a:rPr lang="en-US" sz="1200" dirty="0"/>
              <a:t> </a:t>
            </a:r>
            <a:r>
              <a:rPr lang="en-US" sz="1200" dirty="0" err="1"/>
              <a:t>maintenir</a:t>
            </a:r>
            <a:r>
              <a:rPr lang="en-US" sz="1200" dirty="0"/>
              <a:t> des </a:t>
            </a:r>
            <a:r>
              <a:rPr lang="en-US" sz="1200" dirty="0" err="1"/>
              <a:t>résultats</a:t>
            </a:r>
            <a:r>
              <a:rPr lang="en-US" sz="1200" dirty="0"/>
              <a:t> </a:t>
            </a:r>
            <a:r>
              <a:rPr lang="en-US" sz="1200" dirty="0" err="1"/>
              <a:t>satisfaisants</a:t>
            </a:r>
            <a:r>
              <a:rPr lang="en-US" sz="1200" dirty="0"/>
              <a:t>, malgré les impacts </a:t>
            </a:r>
            <a:r>
              <a:rPr lang="en-US" sz="1200" dirty="0" err="1"/>
              <a:t>significatifs</a:t>
            </a:r>
            <a:r>
              <a:rPr lang="en-US" sz="1200" dirty="0"/>
              <a:t> de la </a:t>
            </a:r>
            <a:r>
              <a:rPr lang="en-US" sz="1200" dirty="0" err="1"/>
              <a:t>pandémie</a:t>
            </a:r>
            <a:r>
              <a:rPr lang="en-US" sz="1200" dirty="0"/>
              <a:t> de COVID-19. </a:t>
            </a:r>
          </a:p>
          <a:p>
            <a:pPr algn="just" fontAlgn="base"/>
            <a:r>
              <a:rPr lang="fr-CA" sz="1200" dirty="0"/>
              <a:t> </a:t>
            </a:r>
          </a:p>
          <a:p>
            <a:pPr algn="just" fontAlgn="base"/>
            <a:r>
              <a:rPr lang="fr-CA" sz="1200" dirty="0"/>
              <a:t> </a:t>
            </a:r>
          </a:p>
          <a:p>
            <a:pPr algn="just" fontAlgn="base"/>
            <a:r>
              <a:rPr lang="fr-CA" sz="1200" dirty="0"/>
              <a:t>Nous tenons à remercier les enseignants et les enseignantes, le personnel de soutien, le personnel du service de garde ainsi que le personnel professionnel pour l’élaboration du projet éducatif. Nous tenons également à souligner la collaboration des partenaires de la communauté éducative tels que les parents et les organismes communautaires ayant participé aux différentes consultations. </a:t>
            </a:r>
            <a:r>
              <a:rPr lang="en-US" sz="1200" dirty="0"/>
              <a:t> </a:t>
            </a:r>
          </a:p>
          <a:p>
            <a:pPr algn="just" fontAlgn="base"/>
            <a:r>
              <a:rPr lang="fr-CA" sz="1200" dirty="0"/>
              <a:t> </a:t>
            </a:r>
          </a:p>
          <a:p>
            <a:pPr algn="just" fontAlgn="base"/>
            <a:r>
              <a:rPr lang="fr-CA" sz="1200" dirty="0"/>
              <a:t>Nous tenons également à remercier tous les membres du conseil d’établissement pour leur contribution. Ils ont fait preuve d’un véritable souci de la poursuite des objectifs de l’école et du bien-être de ses élèves, dans un bel esprit d’ouverture et de générosité. Merci de votre contribution à la réussite de nos enfants.   </a:t>
            </a:r>
            <a:r>
              <a:rPr lang="en-US" sz="1200" dirty="0"/>
              <a:t> </a:t>
            </a:r>
          </a:p>
          <a:p>
            <a:pPr algn="just" fontAlgn="base"/>
            <a:r>
              <a:rPr lang="fr-FR" sz="1200" dirty="0"/>
              <a:t> </a:t>
            </a:r>
          </a:p>
          <a:p>
            <a:endParaRPr lang="fr-CA" sz="1100" dirty="0"/>
          </a:p>
          <a:p>
            <a:endParaRPr lang="fr-CA" sz="1100" dirty="0"/>
          </a:p>
          <a:p>
            <a:r>
              <a:rPr lang="fr-CA" sz="1100" dirty="0"/>
              <a:t>		</a:t>
            </a:r>
          </a:p>
          <a:p>
            <a:r>
              <a:rPr lang="fr-CA" sz="1100" dirty="0"/>
              <a:t>Étienne Pariseau			Isabelle Blanchard</a:t>
            </a:r>
          </a:p>
          <a:p>
            <a:r>
              <a:rPr lang="fr-CA" sz="1100" dirty="0"/>
              <a:t>Président du conseil d’établissement		Directrice </a:t>
            </a:r>
          </a:p>
        </p:txBody>
      </p:sp>
    </p:spTree>
    <p:extLst>
      <p:ext uri="{BB962C8B-B14F-4D97-AF65-F5344CB8AC3E}">
        <p14:creationId xmlns:p14="http://schemas.microsoft.com/office/powerpoint/2010/main" val="1737172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139155-1F5E-4F48-B50E-F00D8FC535D9}"/>
              </a:ext>
            </a:extLst>
          </p:cNvPr>
          <p:cNvSpPr>
            <a:spLocks noGrp="1"/>
          </p:cNvSpPr>
          <p:nvPr>
            <p:ph type="title"/>
          </p:nvPr>
        </p:nvSpPr>
        <p:spPr/>
        <p:txBody>
          <a:bodyPr rtlCol="0"/>
          <a:lstStyle/>
          <a:p>
            <a:pPr rtl="0"/>
            <a:r>
              <a:rPr lang="fr-FR" dirty="0">
                <a:latin typeface="+mn-lt"/>
              </a:rPr>
              <a:t>Portrait de l’établissement</a:t>
            </a:r>
          </a:p>
        </p:txBody>
      </p:sp>
      <p:sp>
        <p:nvSpPr>
          <p:cNvPr id="7" name="Espace réservé du texte 6">
            <a:extLst>
              <a:ext uri="{FF2B5EF4-FFF2-40B4-BE49-F238E27FC236}">
                <a16:creationId xmlns:a16="http://schemas.microsoft.com/office/drawing/2014/main" id="{B0CA970E-796E-4258-8457-D1CEF7B4B866}"/>
              </a:ext>
            </a:extLst>
          </p:cNvPr>
          <p:cNvSpPr>
            <a:spLocks noGrp="1"/>
          </p:cNvSpPr>
          <p:nvPr>
            <p:ph type="body" idx="20"/>
          </p:nvPr>
        </p:nvSpPr>
        <p:spPr>
          <a:xfrm>
            <a:off x="811311" y="1941958"/>
            <a:ext cx="10801569" cy="4619625"/>
          </a:xfrm>
        </p:spPr>
        <p:txBody>
          <a:bodyPr rtlCol="0">
            <a:normAutofit fontScale="92500" lnSpcReduction="20000"/>
          </a:bodyPr>
          <a:lstStyle/>
          <a:p>
            <a:pPr marL="0" indent="0" algn="just">
              <a:spcAft>
                <a:spcPts val="1200"/>
              </a:spcAft>
              <a:buNone/>
            </a:pPr>
            <a:r>
              <a:rPr lang="fr-CA" dirty="0">
                <a:solidFill>
                  <a:schemeClr val="tx1"/>
                </a:solidFill>
              </a:rPr>
              <a:t>L’école Sainte-Élisabeth fait partie du Centre de services scolaire des Draveurs. Elle accueille une clientèle d’environ 225 élèves et compte une trentaine de membres du personnel. Nous offrons des services d’enseignement préscolaire et primaire. Tous les groupes sont des classes régulières. L’école ne comporte qu’un seul bâtiment. L’école Sainte-Élisabeth est l’une des 3 écoles située dans la municipalité de Cantley, un milieu rural, dans le secteur des Collines. </a:t>
            </a:r>
          </a:p>
          <a:p>
            <a:pPr marL="0" indent="0" algn="just">
              <a:spcAft>
                <a:spcPts val="1200"/>
              </a:spcAft>
              <a:buNone/>
            </a:pPr>
            <a:r>
              <a:rPr lang="fr-CA" dirty="0">
                <a:solidFill>
                  <a:schemeClr val="tx1"/>
                </a:solidFill>
              </a:rPr>
              <a:t>Le portrait socioéconomique de l’école se caractérise par un indice de milieu socioéconomique (IMSE) de 3. Nous comptons près d’une vingtaine d’élèves qui reçoit un service en francisation. Plusieurs familles fréquentant notre école sont unilingues anglophones.</a:t>
            </a:r>
          </a:p>
          <a:p>
            <a:pPr marL="0" indent="0" algn="just">
              <a:spcAft>
                <a:spcPts val="1200"/>
              </a:spcAft>
              <a:buNone/>
            </a:pPr>
            <a:r>
              <a:rPr lang="fr-CA" dirty="0">
                <a:solidFill>
                  <a:schemeClr val="tx1"/>
                </a:solidFill>
                <a:cs typeface="Segoe UI"/>
              </a:rPr>
              <a:t>En plus des enseignants et des enseignants spécialistes, nous organisons des services complémentaires offerts par une enseignante-orthopédagogue et une  orthopédagogue. Pour accompagner nos enseignants en insertion professionnelle, une mentore de l’école travaille avec eux afin de les guider et de les soutenir pour s’intégrer dans le milieu et pour développer leur expertise d’enseignant en vue d’accomplir leurs tâches professionnelles.  </a:t>
            </a:r>
          </a:p>
          <a:p>
            <a:pPr marL="0" indent="0" algn="just">
              <a:spcAft>
                <a:spcPts val="1200"/>
              </a:spcAft>
              <a:buNone/>
            </a:pPr>
            <a:r>
              <a:rPr lang="fr-CA" dirty="0">
                <a:solidFill>
                  <a:schemeClr val="tx1"/>
                </a:solidFill>
                <a:cs typeface="Segoe UI"/>
              </a:rPr>
              <a:t>Le soutien particulier de certains élèves et le soutien en aide à l’apprentissage sont assurés par l’équipe d’intervention composée de techniciennes en éducation spécialisée. Le service de garde de l’école, accueille sur une base régulière, un peu plus de 100 élèves réguliers pour lesquels sont planifiés et organisés des jeux et des activités dès 7h jusqu’à 17h30.</a:t>
            </a:r>
            <a:endParaRPr lang="fr-CA" dirty="0">
              <a:solidFill>
                <a:schemeClr val="tx1"/>
              </a:solidFill>
              <a:highlight>
                <a:srgbClr val="FFFF00"/>
              </a:highlight>
            </a:endParaRPr>
          </a:p>
          <a:p>
            <a:pPr marL="0" indent="0" algn="just">
              <a:spcAft>
                <a:spcPts val="1200"/>
              </a:spcAft>
              <a:buNone/>
            </a:pPr>
            <a:r>
              <a:rPr lang="fr-CA" dirty="0">
                <a:solidFill>
                  <a:schemeClr val="tx1"/>
                </a:solidFill>
              </a:rPr>
              <a:t>Nous travaillons en étroite collaboration avec certains organismes tels que : Ado Jeunes, la MRC des Collines où nous travaillons de pair avec le policier éducateur, le CISSS de l’Outaouais. Nous collaborons également avec l’Écho de Cantley dans lequel les élèves et les membres du personnel mousse la vie de l’école par le biais d’articles divers. Une entente entre le CSSD et la paroisse Sainte-Élisabeth permet l’utilisation d’espaces gazonnées étant donné la petite superficie de la cour d’école. Cela permet également des déplacements sécuritaires tout autour de l’école compte tenu de sa configuration et de son emplacement.</a:t>
            </a:r>
          </a:p>
          <a:p>
            <a:pPr marL="0" indent="0" algn="just">
              <a:spcAft>
                <a:spcPts val="1200"/>
              </a:spcAft>
              <a:buNone/>
            </a:pPr>
            <a:r>
              <a:rPr lang="fr-CA" dirty="0">
                <a:solidFill>
                  <a:schemeClr val="tx1"/>
                </a:solidFill>
              </a:rPr>
              <a:t>Le personnel de l’école Sainte-Élisabeth, très impliqué et engagé dans la vie étudiante, propose plusieurs projets qui implique grandement les élèves ce qui favorise un fort sentiment d’appartenance. L’Organisme de participation des parents (OPP) est dynamique et composés de parents impliqués qui collaborent avec l’équipe-école pour organiser des activités stimulantes correspondant aux valeurs de l’école et dans le respect des traditions  bien ancrées du milieu.</a:t>
            </a:r>
          </a:p>
          <a:p>
            <a:pPr rtl="0"/>
            <a:endParaRPr lang="fr-FR" dirty="0"/>
          </a:p>
        </p:txBody>
      </p:sp>
      <p:sp>
        <p:nvSpPr>
          <p:cNvPr id="5" name="Espace réservé du numéro de diapositive 4">
            <a:extLst>
              <a:ext uri="{FF2B5EF4-FFF2-40B4-BE49-F238E27FC236}">
                <a16:creationId xmlns:a16="http://schemas.microsoft.com/office/drawing/2014/main" id="{CFEE48EC-430B-4D42-9565-527E52286C4D}"/>
              </a:ext>
            </a:extLst>
          </p:cNvPr>
          <p:cNvSpPr>
            <a:spLocks noGrp="1"/>
          </p:cNvSpPr>
          <p:nvPr>
            <p:ph type="sldNum" sz="quarter" idx="12"/>
          </p:nvPr>
        </p:nvSpPr>
        <p:spPr/>
        <p:txBody>
          <a:bodyPr rtlCol="0"/>
          <a:lstStyle/>
          <a:p>
            <a:pPr rtl="0"/>
            <a:fld id="{D495E168-DA5E-4888-8D8A-92B118324C14}" type="slidenum">
              <a:rPr lang="fr-FR" smtClean="0"/>
              <a:pPr rtl="0"/>
              <a:t>6</a:t>
            </a:fld>
            <a:endParaRPr lang="fr-FR" dirty="0"/>
          </a:p>
        </p:txBody>
      </p:sp>
      <p:sp>
        <p:nvSpPr>
          <p:cNvPr id="19" name="Ellipse 18">
            <a:extLst>
              <a:ext uri="{FF2B5EF4-FFF2-40B4-BE49-F238E27FC236}">
                <a16:creationId xmlns:a16="http://schemas.microsoft.com/office/drawing/2014/main" id="{52447278-CDF7-44BF-BD85-FA8913C42520}"/>
              </a:ext>
            </a:extLst>
          </p:cNvPr>
          <p:cNvSpPr/>
          <p:nvPr/>
        </p:nvSpPr>
        <p:spPr>
          <a:xfrm>
            <a:off x="9701898" y="296416"/>
            <a:ext cx="807075" cy="759277"/>
          </a:xfrm>
          <a:prstGeom prst="ellipse">
            <a:avLst/>
          </a:prstGeom>
          <a:solidFill>
            <a:schemeClr val="accent2"/>
          </a:solidFill>
          <a:ln w="12700" cap="flat">
            <a:noFill/>
            <a:prstDash val="solid"/>
            <a:miter/>
          </a:ln>
        </p:spPr>
        <p:txBody>
          <a:bodyPr rtlCol="0" anchor="ctr"/>
          <a:lstStyle/>
          <a:p>
            <a:pPr algn="l"/>
            <a:endParaRPr lang="fr-CA" dirty="0"/>
          </a:p>
        </p:txBody>
      </p:sp>
      <p:pic>
        <p:nvPicPr>
          <p:cNvPr id="8" name="Image 7">
            <a:extLst>
              <a:ext uri="{FF2B5EF4-FFF2-40B4-BE49-F238E27FC236}">
                <a16:creationId xmlns:a16="http://schemas.microsoft.com/office/drawing/2014/main" id="{1A374BDB-666D-4827-A44C-583FE5ECA8E1}"/>
              </a:ext>
            </a:extLst>
          </p:cNvPr>
          <p:cNvPicPr>
            <a:picLocks noChangeAspect="1"/>
          </p:cNvPicPr>
          <p:nvPr/>
        </p:nvPicPr>
        <p:blipFill>
          <a:blip r:embed="rId3"/>
          <a:stretch>
            <a:fillRect/>
          </a:stretch>
        </p:blipFill>
        <p:spPr>
          <a:xfrm>
            <a:off x="201881" y="217171"/>
            <a:ext cx="2564184" cy="968692"/>
          </a:xfrm>
          <a:prstGeom prst="rect">
            <a:avLst/>
          </a:prstGeom>
        </p:spPr>
      </p:pic>
    </p:spTree>
    <p:extLst>
      <p:ext uri="{BB962C8B-B14F-4D97-AF65-F5344CB8AC3E}">
        <p14:creationId xmlns:p14="http://schemas.microsoft.com/office/powerpoint/2010/main" val="3953500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43DD124E-482E-4860-B42A-23E2B6CB112B}"/>
              </a:ext>
            </a:extLst>
          </p:cNvPr>
          <p:cNvSpPr>
            <a:spLocks noGrp="1"/>
          </p:cNvSpPr>
          <p:nvPr>
            <p:ph type="sldNum" sz="quarter" idx="12"/>
          </p:nvPr>
        </p:nvSpPr>
        <p:spPr/>
        <p:txBody>
          <a:bodyPr/>
          <a:lstStyle/>
          <a:p>
            <a:pPr rtl="0"/>
            <a:fld id="{D495E168-DA5E-4888-8D8A-92B118324C14}" type="slidenum">
              <a:rPr lang="fr-FR" noProof="0" smtClean="0"/>
              <a:t>7</a:t>
            </a:fld>
            <a:endParaRPr lang="fr-FR" noProof="0" dirty="0"/>
          </a:p>
        </p:txBody>
      </p:sp>
      <p:sp>
        <p:nvSpPr>
          <p:cNvPr id="5" name="Titre 4">
            <a:extLst>
              <a:ext uri="{FF2B5EF4-FFF2-40B4-BE49-F238E27FC236}">
                <a16:creationId xmlns:a16="http://schemas.microsoft.com/office/drawing/2014/main" id="{6B88A843-D9A1-47BA-845A-C3C78239848C}"/>
              </a:ext>
            </a:extLst>
          </p:cNvPr>
          <p:cNvSpPr>
            <a:spLocks noGrp="1"/>
          </p:cNvSpPr>
          <p:nvPr>
            <p:ph type="title"/>
          </p:nvPr>
        </p:nvSpPr>
        <p:spPr/>
        <p:txBody>
          <a:bodyPr/>
          <a:lstStyle/>
          <a:p>
            <a:r>
              <a:rPr lang="fr-CA" dirty="0">
                <a:latin typeface="+mn-lt"/>
              </a:rPr>
              <a:t>Modalités d’élaboration</a:t>
            </a:r>
          </a:p>
        </p:txBody>
      </p:sp>
      <p:sp>
        <p:nvSpPr>
          <p:cNvPr id="6" name="Ellipse 5">
            <a:extLst>
              <a:ext uri="{FF2B5EF4-FFF2-40B4-BE49-F238E27FC236}">
                <a16:creationId xmlns:a16="http://schemas.microsoft.com/office/drawing/2014/main" id="{B363B7BB-7412-40BB-B6B0-75E3FEA4D1BC}"/>
              </a:ext>
            </a:extLst>
          </p:cNvPr>
          <p:cNvSpPr/>
          <p:nvPr/>
        </p:nvSpPr>
        <p:spPr>
          <a:xfrm>
            <a:off x="9211568" y="429209"/>
            <a:ext cx="807075" cy="759277"/>
          </a:xfrm>
          <a:prstGeom prst="ellipse">
            <a:avLst/>
          </a:prstGeom>
          <a:solidFill>
            <a:schemeClr val="accent2"/>
          </a:solidFill>
          <a:ln w="12700" cap="flat">
            <a:noFill/>
            <a:prstDash val="solid"/>
            <a:miter/>
          </a:ln>
        </p:spPr>
        <p:txBody>
          <a:bodyPr rtlCol="0" anchor="ctr"/>
          <a:lstStyle/>
          <a:p>
            <a:pPr algn="l"/>
            <a:endParaRPr lang="fr-CA" dirty="0"/>
          </a:p>
        </p:txBody>
      </p:sp>
      <p:sp>
        <p:nvSpPr>
          <p:cNvPr id="8" name="Espace réservé du contenu 7">
            <a:extLst>
              <a:ext uri="{FF2B5EF4-FFF2-40B4-BE49-F238E27FC236}">
                <a16:creationId xmlns:a16="http://schemas.microsoft.com/office/drawing/2014/main" id="{7AE498CE-BE2F-4793-8721-CA6F3FD19D64}"/>
              </a:ext>
            </a:extLst>
          </p:cNvPr>
          <p:cNvSpPr>
            <a:spLocks noGrp="1"/>
          </p:cNvSpPr>
          <p:nvPr>
            <p:ph idx="1"/>
          </p:nvPr>
        </p:nvSpPr>
        <p:spPr>
          <a:xfrm>
            <a:off x="527901" y="1825625"/>
            <a:ext cx="10369485" cy="4773138"/>
          </a:xfrm>
        </p:spPr>
        <p:txBody>
          <a:bodyPr vert="horz" lIns="91440" tIns="45720" rIns="91440" bIns="45720" rtlCol="0" anchor="t">
            <a:normAutofit fontScale="92500" lnSpcReduction="10000"/>
          </a:bodyPr>
          <a:lstStyle/>
          <a:p>
            <a:pPr marL="0" indent="0" algn="just">
              <a:lnSpc>
                <a:spcPct val="120000"/>
              </a:lnSpc>
              <a:spcBef>
                <a:spcPts val="0"/>
              </a:spcBef>
              <a:spcAft>
                <a:spcPts val="800"/>
              </a:spcAft>
              <a:buNone/>
            </a:pPr>
            <a:r>
              <a:rPr lang="fr-CA" dirty="0"/>
              <a:t>Pendant l’année scolaire 2022-2023, l’ensemble de l’équipe-école de Sainte-Élisabeth a réitéré son adhésion à la mission, la vision et les valeurs déjà en place. Elle a également participé à l’analyse de l’environnement et de la détermination des enjeux, des orientations, des objectifs, des indicateurs et des cibles. </a:t>
            </a:r>
          </a:p>
          <a:p>
            <a:pPr marL="0" indent="0" algn="just">
              <a:lnSpc>
                <a:spcPct val="120000"/>
              </a:lnSpc>
              <a:spcBef>
                <a:spcPts val="0"/>
              </a:spcBef>
              <a:spcAft>
                <a:spcPts val="800"/>
              </a:spcAft>
              <a:buNone/>
            </a:pPr>
            <a:r>
              <a:rPr lang="fr-CA" dirty="0"/>
              <a:t>Aux fins de l’analyse de l’environnement interne et externe de l’établissement et de concert avec la direction d’établissement, le conseil d’établissement a été appelé à mener diverses consultations auprès de tous les acteurs intéressés par la réussite éducative des élèves. Ainsi, à partir des données recueillies, les facteurs jugés significatifs au regard des besoins, des attentes et des préoccupations majeures du milieu ont été exposés sous la forme de forces, faiblesses, menaces et opportunités. L’analyse de l’environnement qui a permis de reconnaître tant les forces que les zones de vulnérabilité a situé l’établissement par rapport aux orientations, aux objectifs et aux cibles établis par le ministre en vertu de l’article 459.2 de la LIP. </a:t>
            </a:r>
          </a:p>
          <a:p>
            <a:pPr marL="0" indent="0" algn="just">
              <a:lnSpc>
                <a:spcPct val="120000"/>
              </a:lnSpc>
              <a:spcBef>
                <a:spcPts val="0"/>
              </a:spcBef>
              <a:spcAft>
                <a:spcPts val="800"/>
              </a:spcAft>
              <a:buNone/>
            </a:pPr>
            <a:r>
              <a:rPr lang="fr-CA" dirty="0"/>
              <a:t>C’est ainsi que la détermination des enjeux, des orientations, des objectifs, indicateurs et cibles ont reposé sur l’analyse de ses environnements externe et interne. Servant à structurer les orientations, les enjeux ont été déterminés à partir de ceux du PEVR du Centre de services scolaire des Draveurs et du plan stratégique du ministère de l’Éducation. Affirmant les intentions qui permettront de réaliser la mission, les orientations, quant à elles, ont mené à la rédaction d’objectifs qui constituent des engagements prioritaires face à des vulnérabilités identifiées lors de l’analyse. Enfin, afin d’être en mesure d’évaluer le progrès accompli en vue de l’atteinte de l’objectif qui est représenté par une cible à atteindre (résultat visé), des indicateurs ont été identifiés. </a:t>
            </a:r>
          </a:p>
          <a:p>
            <a:endParaRPr lang="fr-CA" dirty="0"/>
          </a:p>
        </p:txBody>
      </p:sp>
    </p:spTree>
    <p:extLst>
      <p:ext uri="{BB962C8B-B14F-4D97-AF65-F5344CB8AC3E}">
        <p14:creationId xmlns:p14="http://schemas.microsoft.com/office/powerpoint/2010/main" val="1993965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0037B33E-53CC-48D1-8466-F245A16424CB}"/>
              </a:ext>
            </a:extLst>
          </p:cNvPr>
          <p:cNvSpPr>
            <a:spLocks noGrp="1"/>
          </p:cNvSpPr>
          <p:nvPr>
            <p:ph type="sldNum" sz="quarter" idx="12"/>
          </p:nvPr>
        </p:nvSpPr>
        <p:spPr/>
        <p:txBody>
          <a:bodyPr/>
          <a:lstStyle/>
          <a:p>
            <a:pPr rtl="0"/>
            <a:fld id="{D495E168-DA5E-4888-8D8A-92B118324C14}" type="slidenum">
              <a:rPr lang="fr-FR" noProof="0" smtClean="0"/>
              <a:t>8</a:t>
            </a:fld>
            <a:endParaRPr lang="fr-FR" noProof="0" dirty="0"/>
          </a:p>
        </p:txBody>
      </p:sp>
      <p:sp>
        <p:nvSpPr>
          <p:cNvPr id="9" name="Rectangle : coins arrondis 8">
            <a:extLst>
              <a:ext uri="{FF2B5EF4-FFF2-40B4-BE49-F238E27FC236}">
                <a16:creationId xmlns:a16="http://schemas.microsoft.com/office/drawing/2014/main" id="{AA4CF98F-8C3F-44E1-8701-BCA7EFF2BBA0}"/>
              </a:ext>
            </a:extLst>
          </p:cNvPr>
          <p:cNvSpPr/>
          <p:nvPr/>
        </p:nvSpPr>
        <p:spPr>
          <a:xfrm>
            <a:off x="397564" y="159221"/>
            <a:ext cx="9382539" cy="3604395"/>
          </a:xfrm>
          <a:prstGeom prst="roundRect">
            <a:avLst/>
          </a:pr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algn="l"/>
            <a:endParaRPr lang="fr-CA" dirty="0"/>
          </a:p>
        </p:txBody>
      </p:sp>
      <p:sp>
        <p:nvSpPr>
          <p:cNvPr id="11" name="Rectangle : coins arrondis 10">
            <a:extLst>
              <a:ext uri="{FF2B5EF4-FFF2-40B4-BE49-F238E27FC236}">
                <a16:creationId xmlns:a16="http://schemas.microsoft.com/office/drawing/2014/main" id="{16ADBE1B-5231-4402-B284-1D5E71CCE668}"/>
              </a:ext>
            </a:extLst>
          </p:cNvPr>
          <p:cNvSpPr/>
          <p:nvPr/>
        </p:nvSpPr>
        <p:spPr>
          <a:xfrm>
            <a:off x="4638259" y="3934596"/>
            <a:ext cx="6023456" cy="2893100"/>
          </a:xfrm>
          <a:prstGeom prst="roundRect">
            <a:avLst/>
          </a:pr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algn="l"/>
            <a:endParaRPr lang="fr-CA" dirty="0"/>
          </a:p>
        </p:txBody>
      </p:sp>
      <p:sp>
        <p:nvSpPr>
          <p:cNvPr id="12" name="Rectangle : coins arrondis 11">
            <a:extLst>
              <a:ext uri="{FF2B5EF4-FFF2-40B4-BE49-F238E27FC236}">
                <a16:creationId xmlns:a16="http://schemas.microsoft.com/office/drawing/2014/main" id="{E57E6B88-772E-48DE-8B1C-3E796809C42A}"/>
              </a:ext>
            </a:extLst>
          </p:cNvPr>
          <p:cNvSpPr/>
          <p:nvPr/>
        </p:nvSpPr>
        <p:spPr>
          <a:xfrm>
            <a:off x="139149" y="3955152"/>
            <a:ext cx="4240695" cy="2872544"/>
          </a:xfrm>
          <a:prstGeom prst="roundRect">
            <a:avLst/>
          </a:pr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algn="l"/>
            <a:endParaRPr lang="fr-CA" dirty="0"/>
          </a:p>
        </p:txBody>
      </p:sp>
      <p:sp>
        <p:nvSpPr>
          <p:cNvPr id="13" name="ZoneTexte 12">
            <a:extLst>
              <a:ext uri="{FF2B5EF4-FFF2-40B4-BE49-F238E27FC236}">
                <a16:creationId xmlns:a16="http://schemas.microsoft.com/office/drawing/2014/main" id="{A6391253-EF28-4F66-8B64-CF7BEBC48A96}"/>
              </a:ext>
            </a:extLst>
          </p:cNvPr>
          <p:cNvSpPr txBox="1"/>
          <p:nvPr/>
        </p:nvSpPr>
        <p:spPr>
          <a:xfrm>
            <a:off x="775250" y="330202"/>
            <a:ext cx="8627166" cy="3627275"/>
          </a:xfrm>
          <a:prstGeom prst="rect">
            <a:avLst/>
          </a:prstGeom>
          <a:noFill/>
        </p:spPr>
        <p:txBody>
          <a:bodyPr wrap="square" rtlCol="0">
            <a:spAutoFit/>
          </a:bodyPr>
          <a:lstStyle/>
          <a:p>
            <a:pPr algn="ctr">
              <a:spcAft>
                <a:spcPts val="800"/>
              </a:spcAft>
            </a:pPr>
            <a:r>
              <a:rPr lang="fr-CA" sz="2000" b="1" u="sng" dirty="0">
                <a:cs typeface="Times New Roman" panose="02020603050405020304" pitchFamily="18" charset="0"/>
              </a:rPr>
              <a:t>MISSION</a:t>
            </a:r>
          </a:p>
          <a:p>
            <a:pPr algn="just">
              <a:spcAft>
                <a:spcPts val="800"/>
              </a:spcAft>
            </a:pPr>
            <a:r>
              <a:rPr lang="fr-CA" sz="1200" dirty="0">
                <a:cs typeface="Times New Roman" panose="02020603050405020304" pitchFamily="18" charset="0"/>
              </a:rPr>
              <a:t>Afin que ce projet éducatif soit pertinent et efficace, il doit reposer sur des assises solides que constituent la mission, son énoncé de vision et ses valeurs organisationnelles.</a:t>
            </a:r>
          </a:p>
          <a:p>
            <a:pPr>
              <a:lnSpc>
                <a:spcPct val="107000"/>
              </a:lnSpc>
            </a:pPr>
            <a:r>
              <a:rPr lang="fr-CA" sz="1200" dirty="0"/>
              <a:t>Cette mission se traduit par la vision de l’ensemble du personnel de l’école Sainte-Élisabeth. L’école tend, par sa façon de faire, à développer la compétence des élèves tout en les aidant à construire leur identité. Nous offrons un environnement éducatif des plus stimulants, favorisant le développement et la réussite de chacun de nos élèves. Notre travail collaboratif ainsi que la cohérence et la diversité de nos pratiques d’enseignement et d’intervention se reflètent à travers nos décisions et nos actions accompagnant chacun dans sa réussite et son développement.</a:t>
            </a:r>
          </a:p>
          <a:p>
            <a:pPr lvl="0" algn="just" defTabSz="777240">
              <a:lnSpc>
                <a:spcPct val="107000"/>
              </a:lnSpc>
              <a:defRPr/>
            </a:pPr>
            <a:endParaRPr lang="fr-CA" sz="1200" dirty="0">
              <a:ea typeface="Calibri" panose="020F0502020204030204" pitchFamily="34" charset="0"/>
              <a:cs typeface="Times New Roman" panose="02020603050405020304" pitchFamily="18" charset="0"/>
            </a:endParaRPr>
          </a:p>
          <a:p>
            <a:pPr lvl="0" algn="just" defTabSz="777240">
              <a:lnSpc>
                <a:spcPct val="107000"/>
              </a:lnSpc>
              <a:defRPr/>
            </a:pPr>
            <a:r>
              <a:rPr lang="fr-CA" sz="1200" dirty="0"/>
              <a:t>Les choix reliés à notre projet éducatif ne sont pas l’effet du hasard. Ils s’inscrivent, au contraire, dans un système cohérent de pensée et de gestion, principalement conditionné par nos valeurs choisies et réfléchies</a:t>
            </a:r>
            <a:r>
              <a:rPr lang="fr-CA" sz="1200" dirty="0">
                <a:latin typeface="Comic Sans MS" panose="030F0702030302020204" pitchFamily="66" charset="0"/>
              </a:rPr>
              <a:t>.</a:t>
            </a:r>
          </a:p>
          <a:p>
            <a:pPr lvl="0" algn="just" defTabSz="777240">
              <a:lnSpc>
                <a:spcPct val="107000"/>
              </a:lnSpc>
              <a:defRPr/>
            </a:pPr>
            <a:endParaRPr lang="fr-CA" sz="1200" dirty="0">
              <a:latin typeface="Comic Sans MS" panose="030F0702030302020204" pitchFamily="66" charset="0"/>
              <a:ea typeface="Calibri" panose="020F0502020204030204" pitchFamily="34" charset="0"/>
              <a:cs typeface="Times New Roman" panose="02020603050405020304" pitchFamily="18" charset="0"/>
            </a:endParaRPr>
          </a:p>
          <a:p>
            <a:pPr algn="ctr" defTabSz="777240">
              <a:lnSpc>
                <a:spcPct val="107000"/>
              </a:lnSpc>
              <a:defRPr/>
            </a:pPr>
            <a:r>
              <a:rPr lang="fr-CA" sz="1200" b="1" i="1" dirty="0">
                <a:latin typeface="Arial" panose="020B0604020202020204" pitchFamily="34" charset="0"/>
                <a:cs typeface="Arial" panose="020B0604020202020204" pitchFamily="34" charset="0"/>
              </a:rPr>
              <a:t>Amener chaque élève vers la réussite en développant sa curiosité, son goût d’apprendre et sa volonté de s’améliorer.</a:t>
            </a:r>
          </a:p>
          <a:p>
            <a:pPr lvl="0" algn="ctr" defTabSz="777240">
              <a:lnSpc>
                <a:spcPct val="107000"/>
              </a:lnSpc>
              <a:defRPr/>
            </a:pPr>
            <a:endParaRPr lang="fr-CA" sz="1200" dirty="0">
              <a:latin typeface="Comic Sans MS" panose="030F0702030302020204" pitchFamily="66" charset="0"/>
              <a:ea typeface="Calibri" panose="020F0502020204030204" pitchFamily="34" charset="0"/>
              <a:cs typeface="Times New Roman" panose="02020603050405020304" pitchFamily="18" charset="0"/>
            </a:endParaRPr>
          </a:p>
          <a:p>
            <a:pPr algn="just">
              <a:spcAft>
                <a:spcPts val="800"/>
              </a:spcAft>
            </a:pPr>
            <a:endParaRPr lang="fr-CA" sz="1400" dirty="0">
              <a:cs typeface="Times New Roman" panose="02020603050405020304" pitchFamily="18" charset="0"/>
            </a:endParaRPr>
          </a:p>
        </p:txBody>
      </p:sp>
      <p:sp>
        <p:nvSpPr>
          <p:cNvPr id="14" name="ZoneTexte 13">
            <a:extLst>
              <a:ext uri="{FF2B5EF4-FFF2-40B4-BE49-F238E27FC236}">
                <a16:creationId xmlns:a16="http://schemas.microsoft.com/office/drawing/2014/main" id="{CDAF3237-55C5-448D-B874-CAAEE808424E}"/>
              </a:ext>
            </a:extLst>
          </p:cNvPr>
          <p:cNvSpPr txBox="1"/>
          <p:nvPr/>
        </p:nvSpPr>
        <p:spPr>
          <a:xfrm>
            <a:off x="361495" y="4079688"/>
            <a:ext cx="3618255" cy="2817246"/>
          </a:xfrm>
          <a:prstGeom prst="rect">
            <a:avLst/>
          </a:prstGeom>
          <a:noFill/>
        </p:spPr>
        <p:txBody>
          <a:bodyPr wrap="square" rtlCol="0">
            <a:spAutoFit/>
          </a:bodyPr>
          <a:lstStyle/>
          <a:p>
            <a:pPr lvl="0" algn="ctr" defTabSz="777240">
              <a:lnSpc>
                <a:spcPct val="107000"/>
              </a:lnSpc>
              <a:defRPr/>
            </a:pPr>
            <a:r>
              <a:rPr lang="fr-CA" sz="1400" b="1" u="sng" dirty="0">
                <a:cs typeface="Times New Roman" panose="02020603050405020304" pitchFamily="18" charset="0"/>
              </a:rPr>
              <a:t>VISION</a:t>
            </a:r>
          </a:p>
          <a:p>
            <a:pPr lvl="0" algn="just" defTabSz="777240">
              <a:lnSpc>
                <a:spcPct val="107000"/>
              </a:lnSpc>
              <a:defRPr/>
            </a:pPr>
            <a:endParaRPr lang="fr-CA" sz="1400" dirty="0">
              <a:cs typeface="Times New Roman" panose="02020603050405020304" pitchFamily="18" charset="0"/>
            </a:endParaRPr>
          </a:p>
          <a:p>
            <a:pPr lvl="0" algn="just" defTabSz="777240">
              <a:lnSpc>
                <a:spcPct val="107000"/>
              </a:lnSpc>
              <a:defRPr/>
            </a:pPr>
            <a:r>
              <a:rPr lang="fr-CA" sz="1200" dirty="0">
                <a:cs typeface="Times New Roman" panose="02020603050405020304" pitchFamily="18" charset="0"/>
              </a:rPr>
              <a:t>Cette mission se traduit par la vision de l’ensemble du personnel de l’école Sainte-Élisabeth</a:t>
            </a:r>
            <a:r>
              <a:rPr lang="fr-CA" sz="1400" dirty="0">
                <a:cs typeface="Times New Roman" panose="02020603050405020304" pitchFamily="18" charset="0"/>
              </a:rPr>
              <a:t>. </a:t>
            </a:r>
          </a:p>
          <a:p>
            <a:pPr algn="ctr" defTabSz="777240">
              <a:lnSpc>
                <a:spcPct val="107000"/>
              </a:lnSpc>
              <a:defRPr/>
            </a:pPr>
            <a:endParaRPr lang="fr-CA" sz="1400" b="1" i="1" dirty="0"/>
          </a:p>
          <a:p>
            <a:pPr algn="ctr" defTabSz="777240">
              <a:lnSpc>
                <a:spcPct val="107000"/>
              </a:lnSpc>
              <a:defRPr/>
            </a:pPr>
            <a:r>
              <a:rPr lang="fr-CA" sz="1200" b="1" i="1" dirty="0"/>
              <a:t>L’école Sainte-Élisabeth est un milieu de vie où les élèves ont tous une chance égale d’apprendre et de s’épanouir.</a:t>
            </a:r>
          </a:p>
          <a:p>
            <a:pPr lvl="0" algn="ctr" defTabSz="777240">
              <a:lnSpc>
                <a:spcPct val="107000"/>
              </a:lnSpc>
              <a:defRPr/>
            </a:pPr>
            <a:endParaRPr lang="fr-CA" sz="1200" b="1" i="1" dirty="0">
              <a:latin typeface="Comic Sans MS" panose="030F0702030302020204" pitchFamily="66" charset="0"/>
            </a:endParaRPr>
          </a:p>
          <a:p>
            <a:pPr lvl="0" algn="ctr" defTabSz="777240">
              <a:lnSpc>
                <a:spcPct val="107000"/>
              </a:lnSpc>
              <a:defRPr/>
            </a:pPr>
            <a:r>
              <a:rPr lang="fr-CA" sz="1200" b="1" i="1" dirty="0">
                <a:latin typeface="Arial" panose="020B0604020202020204" pitchFamily="34" charset="0"/>
                <a:cs typeface="Arial" panose="020B0604020202020204" pitchFamily="34" charset="0"/>
              </a:rPr>
              <a:t>Cultivons notre univers</a:t>
            </a:r>
          </a:p>
          <a:p>
            <a:pPr algn="ctr">
              <a:lnSpc>
                <a:spcPct val="107000"/>
              </a:lnSpc>
              <a:spcAft>
                <a:spcPts val="0"/>
              </a:spcAft>
            </a:pPr>
            <a:endParaRPr lang="fr-CA" sz="1050" dirty="0">
              <a:solidFill>
                <a:schemeClr val="bg1"/>
              </a:solidFill>
              <a:highlight>
                <a:srgbClr val="FFFF00"/>
              </a:highlight>
              <a:latin typeface="Comic Sans MS" panose="030F0702030302020204" pitchFamily="66" charset="0"/>
              <a:ea typeface="Calibri" panose="020F0502020204030204" pitchFamily="34" charset="0"/>
              <a:cs typeface="Times New Roman" panose="02020603050405020304" pitchFamily="18" charset="0"/>
            </a:endParaRPr>
          </a:p>
          <a:p>
            <a:pPr lvl="0" algn="just" defTabSz="777240">
              <a:lnSpc>
                <a:spcPct val="107000"/>
              </a:lnSpc>
              <a:defRPr/>
            </a:pPr>
            <a:endParaRPr lang="fr-CA" sz="1400" dirty="0">
              <a:highlight>
                <a:srgbClr val="FFFF00"/>
              </a:highlight>
              <a:cs typeface="Times New Roman" panose="02020603050405020304" pitchFamily="18" charset="0"/>
            </a:endParaRPr>
          </a:p>
          <a:p>
            <a:pPr lvl="0" algn="just" defTabSz="777240">
              <a:lnSpc>
                <a:spcPct val="107000"/>
              </a:lnSpc>
              <a:defRPr/>
            </a:pPr>
            <a:endParaRPr lang="fr-CA" sz="1400" dirty="0">
              <a:ea typeface="Calibri" panose="020F0502020204030204" pitchFamily="34" charset="0"/>
              <a:cs typeface="Times New Roman" panose="02020603050405020304" pitchFamily="18" charset="0"/>
            </a:endParaRPr>
          </a:p>
        </p:txBody>
      </p:sp>
      <p:sp>
        <p:nvSpPr>
          <p:cNvPr id="15" name="ZoneTexte 14">
            <a:extLst>
              <a:ext uri="{FF2B5EF4-FFF2-40B4-BE49-F238E27FC236}">
                <a16:creationId xmlns:a16="http://schemas.microsoft.com/office/drawing/2014/main" id="{931FEDA8-635C-4586-98BC-28EFEF4074C7}"/>
              </a:ext>
            </a:extLst>
          </p:cNvPr>
          <p:cNvSpPr txBox="1"/>
          <p:nvPr/>
        </p:nvSpPr>
        <p:spPr>
          <a:xfrm>
            <a:off x="4769963" y="3934597"/>
            <a:ext cx="5891751" cy="2893100"/>
          </a:xfrm>
          <a:prstGeom prst="rect">
            <a:avLst/>
          </a:prstGeom>
          <a:noFill/>
        </p:spPr>
        <p:txBody>
          <a:bodyPr wrap="square" rtlCol="0">
            <a:spAutoFit/>
          </a:bodyPr>
          <a:lstStyle/>
          <a:p>
            <a:pPr algn="ctr"/>
            <a:r>
              <a:rPr lang="fr-CA" sz="1400" b="1" u="sng" dirty="0">
                <a:cs typeface="Times New Roman" panose="02020603050405020304" pitchFamily="18" charset="0"/>
              </a:rPr>
              <a:t>VALEURS</a:t>
            </a:r>
          </a:p>
          <a:p>
            <a:pPr algn="ctr"/>
            <a:endParaRPr lang="fr-CA" sz="1400" b="1" u="sng" dirty="0">
              <a:cs typeface="Times New Roman" panose="02020603050405020304" pitchFamily="18" charset="0"/>
            </a:endParaRPr>
          </a:p>
          <a:p>
            <a:r>
              <a:rPr lang="fr-CA" sz="1400" dirty="0">
                <a:cs typeface="Times New Roman" panose="02020603050405020304" pitchFamily="18" charset="0"/>
              </a:rPr>
              <a:t>Nous sommes une école </a:t>
            </a:r>
            <a:r>
              <a:rPr lang="fr-CA" sz="1400" b="1" dirty="0">
                <a:cs typeface="Times New Roman" panose="02020603050405020304" pitchFamily="18" charset="0"/>
              </a:rPr>
              <a:t>PERR </a:t>
            </a:r>
            <a:r>
              <a:rPr lang="fr-CA" sz="1400" dirty="0">
                <a:cs typeface="Times New Roman" panose="02020603050405020304" pitchFamily="18" charset="0"/>
              </a:rPr>
              <a:t>car nous mettons en pratique ces quatre grandes valeurs :</a:t>
            </a:r>
          </a:p>
          <a:p>
            <a:endParaRPr lang="fr-CA" sz="1400" dirty="0">
              <a:cs typeface="Times New Roman" panose="02020603050405020304" pitchFamily="18" charset="0"/>
            </a:endParaRPr>
          </a:p>
          <a:p>
            <a:pPr algn="ctr"/>
            <a:r>
              <a:rPr lang="fr-CA" sz="1600" b="1" dirty="0">
                <a:cs typeface="Times New Roman" panose="02020603050405020304" pitchFamily="18" charset="0"/>
              </a:rPr>
              <a:t>P</a:t>
            </a:r>
            <a:r>
              <a:rPr lang="fr-CA" sz="1600" dirty="0">
                <a:cs typeface="Times New Roman" panose="02020603050405020304" pitchFamily="18" charset="0"/>
              </a:rPr>
              <a:t> </a:t>
            </a:r>
            <a:r>
              <a:rPr lang="fr-CA" sz="1600" dirty="0" err="1">
                <a:cs typeface="Times New Roman" panose="02020603050405020304" pitchFamily="18" charset="0"/>
              </a:rPr>
              <a:t>ersévérance</a:t>
            </a:r>
            <a:r>
              <a:rPr lang="fr-CA" sz="1600" dirty="0">
                <a:cs typeface="Times New Roman" panose="02020603050405020304" pitchFamily="18" charset="0"/>
              </a:rPr>
              <a:t>   </a:t>
            </a:r>
          </a:p>
          <a:p>
            <a:pPr algn="ctr"/>
            <a:endParaRPr lang="fr-CA" sz="1600" b="1" dirty="0">
              <a:cs typeface="Times New Roman" panose="02020603050405020304" pitchFamily="18" charset="0"/>
            </a:endParaRPr>
          </a:p>
          <a:p>
            <a:pPr algn="ctr"/>
            <a:r>
              <a:rPr lang="fr-CA" sz="1600" b="1" dirty="0">
                <a:cs typeface="Times New Roman" panose="02020603050405020304" pitchFamily="18" charset="0"/>
              </a:rPr>
              <a:t>E</a:t>
            </a:r>
            <a:r>
              <a:rPr lang="fr-CA" sz="1600" dirty="0">
                <a:cs typeface="Times New Roman" panose="02020603050405020304" pitchFamily="18" charset="0"/>
              </a:rPr>
              <a:t> </a:t>
            </a:r>
            <a:r>
              <a:rPr lang="fr-CA" sz="1600" dirty="0" err="1">
                <a:cs typeface="Times New Roman" panose="02020603050405020304" pitchFamily="18" charset="0"/>
              </a:rPr>
              <a:t>ngagement</a:t>
            </a:r>
            <a:r>
              <a:rPr lang="fr-CA" sz="1600" dirty="0">
                <a:cs typeface="Times New Roman" panose="02020603050405020304" pitchFamily="18" charset="0"/>
              </a:rPr>
              <a:t>     </a:t>
            </a:r>
          </a:p>
          <a:p>
            <a:pPr algn="ctr"/>
            <a:endParaRPr lang="fr-CA" sz="1600" b="1" dirty="0">
              <a:cs typeface="Times New Roman" panose="02020603050405020304" pitchFamily="18" charset="0"/>
            </a:endParaRPr>
          </a:p>
          <a:p>
            <a:pPr algn="ctr"/>
            <a:r>
              <a:rPr lang="fr-CA" sz="1600" b="1" dirty="0">
                <a:cs typeface="Times New Roman" panose="02020603050405020304" pitchFamily="18" charset="0"/>
              </a:rPr>
              <a:t>R</a:t>
            </a:r>
            <a:r>
              <a:rPr lang="fr-CA" sz="1600" dirty="0">
                <a:cs typeface="Times New Roman" panose="02020603050405020304" pitchFamily="18" charset="0"/>
              </a:rPr>
              <a:t> </a:t>
            </a:r>
            <a:r>
              <a:rPr lang="fr-CA" sz="1600" dirty="0" err="1">
                <a:cs typeface="Times New Roman" panose="02020603050405020304" pitchFamily="18" charset="0"/>
              </a:rPr>
              <a:t>espect</a:t>
            </a:r>
            <a:r>
              <a:rPr lang="fr-CA" sz="1600" dirty="0">
                <a:cs typeface="Times New Roman" panose="02020603050405020304" pitchFamily="18" charset="0"/>
              </a:rPr>
              <a:t>          </a:t>
            </a:r>
          </a:p>
          <a:p>
            <a:pPr algn="ctr"/>
            <a:endParaRPr lang="fr-CA" sz="1600" b="1" dirty="0">
              <a:cs typeface="Times New Roman" panose="02020603050405020304" pitchFamily="18" charset="0"/>
            </a:endParaRPr>
          </a:p>
          <a:p>
            <a:pPr algn="ctr"/>
            <a:r>
              <a:rPr lang="fr-CA" sz="1600" b="1" dirty="0">
                <a:cs typeface="Times New Roman" panose="02020603050405020304" pitchFamily="18" charset="0"/>
              </a:rPr>
              <a:t>R</a:t>
            </a:r>
            <a:r>
              <a:rPr lang="fr-CA" sz="1600" dirty="0">
                <a:cs typeface="Times New Roman" panose="02020603050405020304" pitchFamily="18" charset="0"/>
              </a:rPr>
              <a:t> </a:t>
            </a:r>
            <a:r>
              <a:rPr lang="fr-CA" sz="1600" dirty="0" err="1">
                <a:cs typeface="Times New Roman" panose="02020603050405020304" pitchFamily="18" charset="0"/>
              </a:rPr>
              <a:t>esponsabilbité</a:t>
            </a:r>
            <a:r>
              <a:rPr lang="fr-CA" sz="1600" dirty="0">
                <a:cs typeface="Times New Roman" panose="02020603050405020304" pitchFamily="18" charset="0"/>
              </a:rPr>
              <a:t> </a:t>
            </a:r>
          </a:p>
        </p:txBody>
      </p:sp>
      <p:sp>
        <p:nvSpPr>
          <p:cNvPr id="16" name="Ellipse 15">
            <a:extLst>
              <a:ext uri="{FF2B5EF4-FFF2-40B4-BE49-F238E27FC236}">
                <a16:creationId xmlns:a16="http://schemas.microsoft.com/office/drawing/2014/main" id="{3425BC54-4FC3-4B4D-8A38-1D9A3F5B6CEC}"/>
              </a:ext>
            </a:extLst>
          </p:cNvPr>
          <p:cNvSpPr/>
          <p:nvPr/>
        </p:nvSpPr>
        <p:spPr>
          <a:xfrm>
            <a:off x="10400820" y="2248966"/>
            <a:ext cx="807075" cy="759277"/>
          </a:xfrm>
          <a:prstGeom prst="ellipse">
            <a:avLst/>
          </a:prstGeom>
          <a:solidFill>
            <a:schemeClr val="accent2"/>
          </a:solidFill>
          <a:ln w="12700" cap="flat">
            <a:noFill/>
            <a:prstDash val="solid"/>
            <a:miter/>
          </a:ln>
        </p:spPr>
        <p:txBody>
          <a:bodyPr rtlCol="0" anchor="ctr"/>
          <a:lstStyle/>
          <a:p>
            <a:pPr algn="l"/>
            <a:endParaRPr lang="fr-CA" dirty="0"/>
          </a:p>
        </p:txBody>
      </p:sp>
    </p:spTree>
    <p:extLst>
      <p:ext uri="{BB962C8B-B14F-4D97-AF65-F5344CB8AC3E}">
        <p14:creationId xmlns:p14="http://schemas.microsoft.com/office/powerpoint/2010/main" val="2098663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95DB423-F52A-41FA-9E7B-63300ED18512}"/>
              </a:ext>
            </a:extLst>
          </p:cNvPr>
          <p:cNvSpPr>
            <a:spLocks noGrp="1"/>
          </p:cNvSpPr>
          <p:nvPr>
            <p:ph type="title"/>
          </p:nvPr>
        </p:nvSpPr>
        <p:spPr/>
        <p:txBody>
          <a:bodyPr/>
          <a:lstStyle/>
          <a:p>
            <a:r>
              <a:rPr lang="fr-CA" dirty="0">
                <a:latin typeface="+mn-lt"/>
              </a:rPr>
              <a:t>Lecture du milieu</a:t>
            </a:r>
          </a:p>
        </p:txBody>
      </p:sp>
      <p:graphicFrame>
        <p:nvGraphicFramePr>
          <p:cNvPr id="10" name="Tableau 9">
            <a:extLst>
              <a:ext uri="{FF2B5EF4-FFF2-40B4-BE49-F238E27FC236}">
                <a16:creationId xmlns:a16="http://schemas.microsoft.com/office/drawing/2014/main" id="{30A776BE-0695-49FF-98FA-AB404306FD05}"/>
              </a:ext>
            </a:extLst>
          </p:cNvPr>
          <p:cNvGraphicFramePr>
            <a:graphicFrameLocks noGrp="1"/>
          </p:cNvGraphicFramePr>
          <p:nvPr>
            <p:extLst>
              <p:ext uri="{D42A27DB-BD31-4B8C-83A1-F6EECF244321}">
                <p14:modId xmlns:p14="http://schemas.microsoft.com/office/powerpoint/2010/main" val="1386551397"/>
              </p:ext>
            </p:extLst>
          </p:nvPr>
        </p:nvGraphicFramePr>
        <p:xfrm>
          <a:off x="480881" y="2188424"/>
          <a:ext cx="8128000" cy="4175760"/>
        </p:xfrm>
        <a:graphic>
          <a:graphicData uri="http://schemas.openxmlformats.org/drawingml/2006/table">
            <a:tbl>
              <a:tblPr firstRow="1" bandRow="1">
                <a:tableStyleId>{2D5ABB26-0587-4C30-8999-92F81FD0307C}</a:tableStyleId>
              </a:tblPr>
              <a:tblGrid>
                <a:gridCol w="4064000">
                  <a:extLst>
                    <a:ext uri="{9D8B030D-6E8A-4147-A177-3AD203B41FA5}">
                      <a16:colId xmlns:a16="http://schemas.microsoft.com/office/drawing/2014/main" val="4177156476"/>
                    </a:ext>
                  </a:extLst>
                </a:gridCol>
                <a:gridCol w="4064000">
                  <a:extLst>
                    <a:ext uri="{9D8B030D-6E8A-4147-A177-3AD203B41FA5}">
                      <a16:colId xmlns:a16="http://schemas.microsoft.com/office/drawing/2014/main" val="3190224958"/>
                    </a:ext>
                  </a:extLst>
                </a:gridCol>
              </a:tblGrid>
              <a:tr h="370840">
                <a:tc>
                  <a:txBody>
                    <a:bodyPr/>
                    <a:lstStyle/>
                    <a:p>
                      <a:pPr algn="ctr"/>
                      <a:r>
                        <a:rPr lang="fr-CA" b="1" dirty="0">
                          <a:solidFill>
                            <a:schemeClr val="tx1"/>
                          </a:solidFill>
                        </a:rPr>
                        <a:t>Forces</a:t>
                      </a:r>
                      <a:endParaRPr lang="fr-CA"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CA" sz="1100" dirty="0">
                          <a:solidFill>
                            <a:schemeClr val="tx1"/>
                          </a:solidFill>
                        </a:rPr>
                        <a:t>Relation entre les élèves et le personnel</a:t>
                      </a:r>
                    </a:p>
                    <a:p>
                      <a:pPr marL="171450" indent="-171450">
                        <a:buFontTx/>
                        <a:buChar char="-"/>
                      </a:pPr>
                      <a:r>
                        <a:rPr lang="fr-CA" sz="1100" dirty="0">
                          <a:solidFill>
                            <a:schemeClr val="tx1"/>
                          </a:solidFill>
                        </a:rPr>
                        <a:t>Travail collaboratif et partage d’expertise entre collègues</a:t>
                      </a:r>
                    </a:p>
                    <a:p>
                      <a:pPr marL="171450" indent="-171450">
                        <a:buFontTx/>
                        <a:buChar char="-"/>
                      </a:pPr>
                      <a:r>
                        <a:rPr lang="fr-CA" sz="1100" dirty="0">
                          <a:solidFill>
                            <a:schemeClr val="tx1"/>
                          </a:solidFill>
                        </a:rPr>
                        <a:t>Engagement des membres du personnel dans la vie de l’école</a:t>
                      </a:r>
                    </a:p>
                    <a:p>
                      <a:pPr marL="171450" indent="-171450">
                        <a:buFontTx/>
                        <a:buChar char="-"/>
                      </a:pPr>
                      <a:r>
                        <a:rPr lang="fr-CA" sz="1100" dirty="0">
                          <a:solidFill>
                            <a:schemeClr val="tx1"/>
                          </a:solidFill>
                        </a:rPr>
                        <a:t>Grande implication dans divers comités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CA" sz="1100" dirty="0">
                          <a:solidFill>
                            <a:schemeClr val="tx1"/>
                          </a:solidFill>
                        </a:rPr>
                        <a:t>OPP très impliqué</a:t>
                      </a:r>
                    </a:p>
                    <a:p>
                      <a:pPr marL="171450" indent="-171450">
                        <a:buFontTx/>
                        <a:buChar char="-"/>
                      </a:pPr>
                      <a:r>
                        <a:rPr lang="fr-CA" sz="1100" dirty="0">
                          <a:solidFill>
                            <a:schemeClr val="tx1"/>
                          </a:solidFill>
                        </a:rPr>
                        <a:t>École accueillante</a:t>
                      </a:r>
                    </a:p>
                    <a:p>
                      <a:pPr marL="171450" indent="-171450">
                        <a:buFontTx/>
                        <a:buChar char="-"/>
                      </a:pPr>
                      <a:r>
                        <a:rPr lang="fr-CA" sz="1100" dirty="0">
                          <a:solidFill>
                            <a:schemeClr val="tx1"/>
                          </a:solidFill>
                        </a:rPr>
                        <a:t>Beaucoup d’entraide entre les membres du personnel</a:t>
                      </a:r>
                    </a:p>
                    <a:p>
                      <a:pPr marL="171450" indent="-171450">
                        <a:buFontTx/>
                        <a:buChar char="-"/>
                      </a:pPr>
                      <a:r>
                        <a:rPr lang="fr-CA" sz="1100" dirty="0">
                          <a:solidFill>
                            <a:schemeClr val="tx1"/>
                          </a:solidFill>
                        </a:rPr>
                        <a:t>Activités physiques favorisées</a:t>
                      </a:r>
                    </a:p>
                    <a:p>
                      <a:pPr marL="171450" indent="-171450">
                        <a:buFontTx/>
                        <a:buChar char="-"/>
                      </a:pPr>
                      <a:endParaRPr lang="fr-CA" dirty="0">
                        <a:solidFill>
                          <a:schemeClr val="tx1"/>
                        </a:solidFill>
                      </a:endParaRPr>
                    </a:p>
                  </a:txBody>
                  <a:tcPr>
                    <a:solidFill>
                      <a:schemeClr val="accent2">
                        <a:lumMod val="60000"/>
                        <a:lumOff val="40000"/>
                      </a:schemeClr>
                    </a:solidFill>
                  </a:tcPr>
                </a:tc>
                <a:tc>
                  <a:txBody>
                    <a:bodyPr/>
                    <a:lstStyle/>
                    <a:p>
                      <a:pPr algn="ctr"/>
                      <a:r>
                        <a:rPr lang="fr-CA" b="1" dirty="0">
                          <a:solidFill>
                            <a:schemeClr val="tx1"/>
                          </a:solidFill>
                        </a:rPr>
                        <a:t>Faiblesses</a:t>
                      </a:r>
                    </a:p>
                    <a:p>
                      <a:pPr marL="171450" indent="-171450">
                        <a:buFontTx/>
                        <a:buChar char="-"/>
                      </a:pPr>
                      <a:r>
                        <a:rPr lang="fr-CA" sz="1100" dirty="0">
                          <a:solidFill>
                            <a:schemeClr val="tx1"/>
                          </a:solidFill>
                        </a:rPr>
                        <a:t>Cour d’école petite et non aménagée</a:t>
                      </a:r>
                    </a:p>
                    <a:p>
                      <a:pPr marL="171450" indent="-171450">
                        <a:buFontTx/>
                        <a:buChar char="-"/>
                      </a:pPr>
                      <a:r>
                        <a:rPr lang="fr-CA" sz="1100" dirty="0">
                          <a:solidFill>
                            <a:schemeClr val="tx1"/>
                          </a:solidFill>
                        </a:rPr>
                        <a:t>Offre d’activités dirigées ou en parascolaire</a:t>
                      </a:r>
                    </a:p>
                    <a:p>
                      <a:pPr marL="171450" indent="-171450">
                        <a:buFontTx/>
                        <a:buChar char="-"/>
                      </a:pPr>
                      <a:r>
                        <a:rPr lang="fr-CA" sz="1100" dirty="0">
                          <a:solidFill>
                            <a:schemeClr val="tx1"/>
                          </a:solidFill>
                        </a:rPr>
                        <a:t>Durabilité, régularité  des services aux élèves paliers 2 et 3 </a:t>
                      </a:r>
                    </a:p>
                    <a:p>
                      <a:pPr marL="171450" indent="-171450">
                        <a:buFontTx/>
                        <a:buChar char="-"/>
                      </a:pPr>
                      <a:r>
                        <a:rPr lang="fr-CA" sz="1100" dirty="0">
                          <a:solidFill>
                            <a:schemeClr val="tx1"/>
                          </a:solidFill>
                        </a:rPr>
                        <a:t>Constance dans l’application des règles de l’école</a:t>
                      </a:r>
                    </a:p>
                    <a:p>
                      <a:pPr marL="171450" indent="-171450">
                        <a:buFontTx/>
                        <a:buChar char="-"/>
                      </a:pPr>
                      <a:r>
                        <a:rPr lang="fr-CA" sz="1100" dirty="0">
                          <a:solidFill>
                            <a:schemeClr val="tx1"/>
                          </a:solidFill>
                        </a:rPr>
                        <a:t>Communication entre tous les intervenants de l’école lors d’intervention auprès des élèves</a:t>
                      </a:r>
                    </a:p>
                    <a:p>
                      <a:pPr marL="171450" indent="-171450">
                        <a:buFontTx/>
                        <a:buChar char="-"/>
                      </a:pPr>
                      <a:r>
                        <a:rPr lang="fr-CA" sz="1100" dirty="0">
                          <a:solidFill>
                            <a:schemeClr val="tx1"/>
                          </a:solidFill>
                        </a:rPr>
                        <a:t>Utilisation des technologies dans la pratique pédagogique</a:t>
                      </a:r>
                    </a:p>
                    <a:p>
                      <a:pPr marL="0" indent="0">
                        <a:buFontTx/>
                        <a:buNone/>
                      </a:pPr>
                      <a:endParaRPr lang="fr-CA" sz="1100" dirty="0">
                        <a:solidFill>
                          <a:schemeClr val="tx1"/>
                        </a:solidFill>
                      </a:endParaRPr>
                    </a:p>
                    <a:p>
                      <a:pPr marL="171450" indent="-171450">
                        <a:buFontTx/>
                        <a:buChar char="-"/>
                      </a:pPr>
                      <a:endParaRPr lang="fr-CA" sz="1100" dirty="0">
                        <a:solidFill>
                          <a:schemeClr val="tx1"/>
                        </a:solidFill>
                      </a:endParaRPr>
                    </a:p>
                    <a:p>
                      <a:endParaRPr lang="fr-CA" dirty="0">
                        <a:solidFill>
                          <a:schemeClr val="tx1"/>
                        </a:solidFill>
                      </a:endParaRPr>
                    </a:p>
                  </a:txBody>
                  <a:tcPr>
                    <a:solidFill>
                      <a:schemeClr val="accent3">
                        <a:lumMod val="60000"/>
                        <a:lumOff val="40000"/>
                      </a:schemeClr>
                    </a:solidFill>
                  </a:tcPr>
                </a:tc>
                <a:extLst>
                  <a:ext uri="{0D108BD9-81ED-4DB2-BD59-A6C34878D82A}">
                    <a16:rowId xmlns:a16="http://schemas.microsoft.com/office/drawing/2014/main" val="2285117747"/>
                  </a:ext>
                </a:extLst>
              </a:tr>
              <a:tr h="370840">
                <a:tc>
                  <a:txBody>
                    <a:bodyPr/>
                    <a:lstStyle/>
                    <a:p>
                      <a:pPr algn="ctr"/>
                      <a:r>
                        <a:rPr lang="fr-CA" b="1" dirty="0">
                          <a:solidFill>
                            <a:schemeClr val="tx1"/>
                          </a:solidFill>
                        </a:rPr>
                        <a:t>Opportunités</a:t>
                      </a:r>
                    </a:p>
                    <a:p>
                      <a:pPr marL="171450" indent="-171450">
                        <a:buFontTx/>
                        <a:buChar char="-"/>
                      </a:pPr>
                      <a:r>
                        <a:rPr lang="fr-CA" sz="1100" dirty="0">
                          <a:solidFill>
                            <a:schemeClr val="tx1"/>
                          </a:solidFill>
                        </a:rPr>
                        <a:t>Exploitation des </a:t>
                      </a:r>
                      <a:r>
                        <a:rPr lang="fr-CA" sz="1100" dirty="0" err="1">
                          <a:solidFill>
                            <a:schemeClr val="tx1"/>
                          </a:solidFill>
                        </a:rPr>
                        <a:t>Chromebooks</a:t>
                      </a:r>
                      <a:r>
                        <a:rPr lang="fr-CA" sz="1100" dirty="0">
                          <a:solidFill>
                            <a:schemeClr val="tx1"/>
                          </a:solidFill>
                        </a:rPr>
                        <a:t> et </a:t>
                      </a:r>
                      <a:r>
                        <a:rPr lang="fr-CA" sz="1100" dirty="0" err="1">
                          <a:solidFill>
                            <a:schemeClr val="tx1"/>
                          </a:solidFill>
                        </a:rPr>
                        <a:t>Ipad</a:t>
                      </a:r>
                      <a:endParaRPr lang="fr-CA" sz="1100" dirty="0">
                        <a:solidFill>
                          <a:schemeClr val="tx1"/>
                        </a:solidFill>
                      </a:endParaRPr>
                    </a:p>
                    <a:p>
                      <a:pPr marL="171450" indent="-171450">
                        <a:buFontTx/>
                        <a:buChar char="-"/>
                      </a:pPr>
                      <a:r>
                        <a:rPr lang="fr-CA" sz="1100" dirty="0">
                          <a:solidFill>
                            <a:schemeClr val="tx1"/>
                          </a:solidFill>
                        </a:rPr>
                        <a:t>Environnement de campagne/nature </a:t>
                      </a:r>
                    </a:p>
                    <a:p>
                      <a:pPr marL="171450" indent="-171450">
                        <a:buFontTx/>
                        <a:buChar char="-"/>
                      </a:pPr>
                      <a:r>
                        <a:rPr lang="fr-CA" sz="1100" dirty="0">
                          <a:solidFill>
                            <a:schemeClr val="tx1"/>
                          </a:solidFill>
                        </a:rPr>
                        <a:t>Écho de Cantley </a:t>
                      </a:r>
                    </a:p>
                    <a:p>
                      <a:pPr marL="171450" indent="-171450">
                        <a:buFontTx/>
                        <a:buChar char="-"/>
                      </a:pPr>
                      <a:r>
                        <a:rPr lang="fr-CA" sz="1100" dirty="0">
                          <a:solidFill>
                            <a:schemeClr val="tx1"/>
                          </a:solidFill>
                        </a:rPr>
                        <a:t>Partenariat avec la MRC des Collines (policier éducateur)</a:t>
                      </a:r>
                    </a:p>
                    <a:p>
                      <a:pPr marL="171450" indent="-171450">
                        <a:buFontTx/>
                        <a:buChar char="-"/>
                      </a:pPr>
                      <a:r>
                        <a:rPr lang="fr-CA" sz="1100" dirty="0">
                          <a:solidFill>
                            <a:schemeClr val="tx1"/>
                          </a:solidFill>
                        </a:rPr>
                        <a:t>Service de prêt de livres de la bibliothèque de Cantley</a:t>
                      </a:r>
                    </a:p>
                    <a:p>
                      <a:pPr marL="171450" indent="-171450">
                        <a:buFontTx/>
                        <a:buChar char="-"/>
                      </a:pPr>
                      <a:r>
                        <a:rPr lang="fr-CA" sz="1100" dirty="0">
                          <a:solidFill>
                            <a:schemeClr val="tx1"/>
                          </a:solidFill>
                        </a:rPr>
                        <a:t>Ado-jeunes</a:t>
                      </a:r>
                    </a:p>
                    <a:p>
                      <a:pPr marL="171450" indent="-171450">
                        <a:buFontTx/>
                        <a:buChar char="-"/>
                      </a:pPr>
                      <a:r>
                        <a:rPr lang="fr-CA" sz="1100" dirty="0">
                          <a:solidFill>
                            <a:schemeClr val="tx1"/>
                          </a:solidFill>
                        </a:rPr>
                        <a:t>Offre de formation du CSSD</a:t>
                      </a:r>
                    </a:p>
                    <a:p>
                      <a:endParaRPr lang="fr-CA" dirty="0">
                        <a:solidFill>
                          <a:schemeClr val="tx1"/>
                        </a:solidFill>
                      </a:endParaRPr>
                    </a:p>
                  </a:txBody>
                  <a:tcPr>
                    <a:solidFill>
                      <a:schemeClr val="accent3">
                        <a:lumMod val="60000"/>
                        <a:lumOff val="40000"/>
                      </a:schemeClr>
                    </a:solidFill>
                  </a:tcPr>
                </a:tc>
                <a:tc>
                  <a:txBody>
                    <a:bodyPr/>
                    <a:lstStyle/>
                    <a:p>
                      <a:pPr algn="ctr"/>
                      <a:r>
                        <a:rPr lang="fr-CA" b="1" dirty="0">
                          <a:solidFill>
                            <a:schemeClr val="tx1"/>
                          </a:solidFill>
                        </a:rPr>
                        <a:t>Menaces</a:t>
                      </a:r>
                    </a:p>
                    <a:p>
                      <a:pPr marL="171450" indent="-171450">
                        <a:buFontTx/>
                        <a:buChar char="-"/>
                      </a:pPr>
                      <a:r>
                        <a:rPr lang="fr-CA" sz="1100" dirty="0">
                          <a:solidFill>
                            <a:schemeClr val="tx1"/>
                          </a:solidFill>
                        </a:rPr>
                        <a:t>Manque de personnel légalement qualifié</a:t>
                      </a:r>
                    </a:p>
                    <a:p>
                      <a:pPr marL="171450" indent="-171450">
                        <a:buFontTx/>
                        <a:buChar char="-"/>
                      </a:pPr>
                      <a:r>
                        <a:rPr lang="fr-CA" sz="1100" dirty="0">
                          <a:solidFill>
                            <a:schemeClr val="tx1"/>
                          </a:solidFill>
                        </a:rPr>
                        <a:t>Milieu rural (éloigné de la ville) moins attrayant pour la rétention du personnel (mouvance)</a:t>
                      </a:r>
                    </a:p>
                    <a:p>
                      <a:pPr marL="171450" indent="-171450">
                        <a:buFontTx/>
                        <a:buChar char="-"/>
                      </a:pPr>
                      <a:r>
                        <a:rPr lang="fr-CA" sz="1100" dirty="0">
                          <a:solidFill>
                            <a:schemeClr val="tx1"/>
                          </a:solidFill>
                        </a:rPr>
                        <a:t>Grand mouvement de la clientèle (surplus)</a:t>
                      </a:r>
                    </a:p>
                    <a:p>
                      <a:pPr marL="171450" indent="-171450">
                        <a:buFontTx/>
                        <a:buChar char="-"/>
                      </a:pPr>
                      <a:r>
                        <a:rPr lang="fr-CA" sz="1100" dirty="0">
                          <a:solidFill>
                            <a:schemeClr val="tx1"/>
                          </a:solidFill>
                        </a:rPr>
                        <a:t>Beaucoup de familles entièrement anglophones</a:t>
                      </a:r>
                    </a:p>
                    <a:p>
                      <a:pPr marL="0" indent="0">
                        <a:buFontTx/>
                        <a:buNone/>
                      </a:pPr>
                      <a:endParaRPr lang="fr-CA" dirty="0">
                        <a:solidFill>
                          <a:schemeClr val="tx1"/>
                        </a:solidFill>
                      </a:endParaRPr>
                    </a:p>
                    <a:p>
                      <a:endParaRPr lang="fr-CA" dirty="0">
                        <a:solidFill>
                          <a:schemeClr val="tx1"/>
                        </a:solidFill>
                      </a:endParaRPr>
                    </a:p>
                    <a:p>
                      <a:endParaRPr lang="fr-CA" dirty="0">
                        <a:solidFill>
                          <a:schemeClr val="tx1"/>
                        </a:solidFill>
                      </a:endParaRPr>
                    </a:p>
                  </a:txBody>
                  <a:tcPr>
                    <a:solidFill>
                      <a:schemeClr val="tx2">
                        <a:lumMod val="40000"/>
                        <a:lumOff val="60000"/>
                      </a:schemeClr>
                    </a:solidFill>
                  </a:tcPr>
                </a:tc>
                <a:extLst>
                  <a:ext uri="{0D108BD9-81ED-4DB2-BD59-A6C34878D82A}">
                    <a16:rowId xmlns:a16="http://schemas.microsoft.com/office/drawing/2014/main" val="3834381356"/>
                  </a:ext>
                </a:extLst>
              </a:tr>
            </a:tbl>
          </a:graphicData>
        </a:graphic>
      </p:graphicFrame>
      <p:sp>
        <p:nvSpPr>
          <p:cNvPr id="11" name="Ellipse 10">
            <a:extLst>
              <a:ext uri="{FF2B5EF4-FFF2-40B4-BE49-F238E27FC236}">
                <a16:creationId xmlns:a16="http://schemas.microsoft.com/office/drawing/2014/main" id="{D3C055EC-0912-41AC-AB68-77F76B3D8438}"/>
              </a:ext>
            </a:extLst>
          </p:cNvPr>
          <p:cNvSpPr/>
          <p:nvPr/>
        </p:nvSpPr>
        <p:spPr>
          <a:xfrm>
            <a:off x="9357343" y="3942347"/>
            <a:ext cx="807075" cy="759277"/>
          </a:xfrm>
          <a:prstGeom prst="ellipse">
            <a:avLst/>
          </a:prstGeom>
          <a:solidFill>
            <a:schemeClr val="accent2"/>
          </a:solidFill>
          <a:ln w="12700" cap="flat">
            <a:noFill/>
            <a:prstDash val="solid"/>
            <a:miter/>
          </a:ln>
        </p:spPr>
        <p:txBody>
          <a:bodyPr rtlCol="0" anchor="ctr"/>
          <a:lstStyle/>
          <a:p>
            <a:pPr algn="l"/>
            <a:endParaRPr lang="fr-CA" dirty="0"/>
          </a:p>
        </p:txBody>
      </p:sp>
    </p:spTree>
    <p:extLst>
      <p:ext uri="{BB962C8B-B14F-4D97-AF65-F5344CB8AC3E}">
        <p14:creationId xmlns:p14="http://schemas.microsoft.com/office/powerpoint/2010/main" val="2302223870"/>
      </p:ext>
    </p:extLst>
  </p:cSld>
  <p:clrMapOvr>
    <a:masterClrMapping/>
  </p:clrMapOvr>
</p:sld>
</file>

<file path=ppt/theme/theme1.xml><?xml version="1.0" encoding="utf-8"?>
<a:theme xmlns:a="http://schemas.openxmlformats.org/drawingml/2006/main" name="Thème Office">
  <a:themeElements>
    <a:clrScheme name="Personnalisé 7">
      <a:dk1>
        <a:sysClr val="windowText" lastClr="000000"/>
      </a:dk1>
      <a:lt1>
        <a:sysClr val="window" lastClr="FFFFFF"/>
      </a:lt1>
      <a:dk2>
        <a:srgbClr val="0048B3"/>
      </a:dk2>
      <a:lt2>
        <a:srgbClr val="00B050"/>
      </a:lt2>
      <a:accent1>
        <a:srgbClr val="257DFF"/>
      </a:accent1>
      <a:accent2>
        <a:srgbClr val="FD7A17"/>
      </a:accent2>
      <a:accent3>
        <a:srgbClr val="6FFD4D"/>
      </a:accent3>
      <a:accent4>
        <a:srgbClr val="FFFFFF"/>
      </a:accent4>
      <a:accent5>
        <a:srgbClr val="FFFFFF"/>
      </a:accent5>
      <a:accent6>
        <a:srgbClr val="FFFFFF"/>
      </a:accent6>
      <a:hlink>
        <a:srgbClr val="0048B3"/>
      </a:hlink>
      <a:folHlink>
        <a:srgbClr val="0048B3"/>
      </a:folHlink>
    </a:clrScheme>
    <a:fontScheme name="Custom 7">
      <a:majorFont>
        <a:latin typeface="Century Gothic"/>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12000">
              <a:schemeClr val="accent1"/>
            </a:gs>
            <a:gs pos="100000">
              <a:schemeClr val="accent3"/>
            </a:gs>
          </a:gsLst>
          <a:lin ang="0" scaled="1"/>
          <a:tileRect/>
        </a:gra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Office_30741308_TF55923798" id="{6E723388-2550-4421-9B73-0503D75FA3B8}" vid="{A8AD2D38-7E99-4AD8-BD7B-65FC17AEF91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510A11D1825E4A9B1B2DC03DAB7E12" ma:contentTypeVersion="7" ma:contentTypeDescription="Crée un document." ma:contentTypeScope="" ma:versionID="ba7d0fb754845fe1206d51429bc8cbd1">
  <xsd:schema xmlns:xsd="http://www.w3.org/2001/XMLSchema" xmlns:xs="http://www.w3.org/2001/XMLSchema" xmlns:p="http://schemas.microsoft.com/office/2006/metadata/properties" xmlns:ns2="60f77462-18aa-4693-bfaf-3ba653fa5edb" xmlns:ns3="50bdc438-d2b6-4739-b4ba-cb439546794b" targetNamespace="http://schemas.microsoft.com/office/2006/metadata/properties" ma:root="true" ma:fieldsID="785774fa54c1c3afb1a5a615bceb4ff1" ns2:_="" ns3:_="">
    <xsd:import namespace="60f77462-18aa-4693-bfaf-3ba653fa5edb"/>
    <xsd:import namespace="50bdc438-d2b6-4739-b4ba-cb43954679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f77462-18aa-4693-bfaf-3ba653fa5e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bdc438-d2b6-4739-b4ba-cb439546794b"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B1F9EE-84E7-44D1-AA39-68C511AE5E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f77462-18aa-4693-bfaf-3ba653fa5edb"/>
    <ds:schemaRef ds:uri="50bdc438-d2b6-4739-b4ba-cb43954679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024DF7-0783-4549-86B7-A48B29FBA9C2}">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50bdc438-d2b6-4739-b4ba-cb439546794b"/>
    <ds:schemaRef ds:uri="60f77462-18aa-4693-bfaf-3ba653fa5edb"/>
    <ds:schemaRef ds:uri="http://www.w3.org/XML/1998/namespace"/>
  </ds:schemaRefs>
</ds:datastoreItem>
</file>

<file path=customXml/itemProps3.xml><?xml version="1.0" encoding="utf-8"?>
<ds:datastoreItem xmlns:ds="http://schemas.openxmlformats.org/officeDocument/2006/customXml" ds:itemID="{750F309C-DE10-4641-9043-BB7E781AC4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Présentation de vacances amusantes</Template>
  <TotalTime>0</TotalTime>
  <Words>3705</Words>
  <Application>Microsoft Office PowerPoint</Application>
  <PresentationFormat>Grand écran</PresentationFormat>
  <Paragraphs>245</Paragraphs>
  <Slides>15</Slides>
  <Notes>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15</vt:i4>
      </vt:variant>
    </vt:vector>
  </HeadingPairs>
  <TitlesOfParts>
    <vt:vector size="22" baseType="lpstr">
      <vt:lpstr>Arial</vt:lpstr>
      <vt:lpstr>Calibri</vt:lpstr>
      <vt:lpstr>Century Gothic</vt:lpstr>
      <vt:lpstr>Comic Sans MS</vt:lpstr>
      <vt:lpstr>Segoe UI</vt:lpstr>
      <vt:lpstr>Times New Roman</vt:lpstr>
      <vt:lpstr>Thème Office</vt:lpstr>
      <vt:lpstr>Projet éducatif 2023-2027</vt:lpstr>
      <vt:lpstr>Avant-propos</vt:lpstr>
      <vt:lpstr>École Sainte-Élisabeth</vt:lpstr>
      <vt:lpstr>Table des matières</vt:lpstr>
      <vt:lpstr>Mot de la direction de l’école et de la présidente du conseil d’établissement</vt:lpstr>
      <vt:lpstr>Portrait de l’établissement</vt:lpstr>
      <vt:lpstr>Modalités d’élaboration</vt:lpstr>
      <vt:lpstr>Présentation PowerPoint</vt:lpstr>
      <vt:lpstr>Lecture du milieu</vt:lpstr>
      <vt:lpstr>Enjeux, orientations, objectifs, indicateurs et cibles</vt:lpstr>
      <vt:lpstr>Résolution du conseil d’établissement</vt:lpstr>
      <vt:lpstr>Annexe 1 : Encadrements légaux</vt:lpstr>
      <vt:lpstr>Annexe 2 Plan stratégique du Ministère de l’Éducation du Québec 2023-2027</vt:lpstr>
      <vt:lpstr>Annexe 2 (suite) Plan stratégique du Ministère de l’Éducation du Québec 2023-2027</vt:lpstr>
      <vt:lpstr>Annexe 3  Plan d’engagement vers la réussite du CSS des Draveurs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éducatif 2023-2027</dc:title>
  <dc:creator/>
  <cp:lastModifiedBy/>
  <cp:revision>29</cp:revision>
  <dcterms:created xsi:type="dcterms:W3CDTF">2023-10-09T14:05:09Z</dcterms:created>
  <dcterms:modified xsi:type="dcterms:W3CDTF">2024-04-19T18:03:49Z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0x0101007B510A11D1825E4A9B1B2DC03DAB7E12</vt:lpwstr>
  </property>
</Properties>
</file>